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65" r:id="rId4"/>
    <p:sldId id="268" r:id="rId5"/>
    <p:sldId id="269" r:id="rId6"/>
    <p:sldId id="270" r:id="rId7"/>
    <p:sldId id="272" r:id="rId8"/>
    <p:sldId id="271" r:id="rId9"/>
    <p:sldId id="273" r:id="rId10"/>
    <p:sldId id="274" r:id="rId11"/>
    <p:sldId id="275" r:id="rId12"/>
    <p:sldId id="276" r:id="rId13"/>
  </p:sldIdLst>
  <p:sldSz cx="10693400" cy="7561263"/>
  <p:notesSz cx="6858000" cy="9144000"/>
  <p:defaultTextStyle>
    <a:defPPr>
      <a:defRPr lang="ko-KR"/>
    </a:defPPr>
    <a:lvl1pPr marL="0" algn="l" defTabSz="1006023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3011" algn="l" defTabSz="1006023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06023" algn="l" defTabSz="1006023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09034" algn="l" defTabSz="1006023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12046" algn="l" defTabSz="1006023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15057" algn="l" defTabSz="1006023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18069" algn="l" defTabSz="1006023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21080" algn="l" defTabSz="1006023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24092" algn="l" defTabSz="1006023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00"/>
    <a:srgbClr val="B5B6B6"/>
    <a:srgbClr val="00AEE0"/>
    <a:srgbClr val="0D3488"/>
    <a:srgbClr val="EA5521"/>
    <a:srgbClr val="42B25D"/>
    <a:srgbClr val="E1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29846A-D886-4BB1-8E29-8EF074ACF848}" v="256" dt="2019-12-17T18:35:01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5" autoAdjust="0"/>
    <p:restoredTop sz="96353" autoAdjust="0"/>
  </p:normalViewPr>
  <p:slideViewPr>
    <p:cSldViewPr>
      <p:cViewPr>
        <p:scale>
          <a:sx n="100" d="100"/>
          <a:sy n="100" d="100"/>
        </p:scale>
        <p:origin x="1416" y="78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기덕 김" userId="e7f34c32b62d749f" providerId="LiveId" clId="{34BFCB3E-A417-4EA9-B9C9-B957EB767F9D}"/>
    <pc:docChg chg="undo custSel addSld delSld modSld sldOrd">
      <pc:chgData name="기덕 김" userId="e7f34c32b62d749f" providerId="LiveId" clId="{34BFCB3E-A417-4EA9-B9C9-B957EB767F9D}" dt="2019-12-17T18:35:05.248" v="2995" actId="20577"/>
      <pc:docMkLst>
        <pc:docMk/>
      </pc:docMkLst>
      <pc:sldChg chg="del">
        <pc:chgData name="기덕 김" userId="e7f34c32b62d749f" providerId="LiveId" clId="{34BFCB3E-A417-4EA9-B9C9-B957EB767F9D}" dt="2019-12-17T17:02:37.958" v="0" actId="47"/>
        <pc:sldMkLst>
          <pc:docMk/>
          <pc:sldMk cId="0" sldId="256"/>
        </pc:sldMkLst>
      </pc:sldChg>
      <pc:sldChg chg="modSp">
        <pc:chgData name="기덕 김" userId="e7f34c32b62d749f" providerId="LiveId" clId="{34BFCB3E-A417-4EA9-B9C9-B957EB767F9D}" dt="2019-12-17T18:13:50.001" v="1966" actId="113"/>
        <pc:sldMkLst>
          <pc:docMk/>
          <pc:sldMk cId="0" sldId="257"/>
        </pc:sldMkLst>
        <pc:spChg chg="mod">
          <ac:chgData name="기덕 김" userId="e7f34c32b62d749f" providerId="LiveId" clId="{34BFCB3E-A417-4EA9-B9C9-B957EB767F9D}" dt="2019-12-17T17:07:42.868" v="148"/>
          <ac:spMkLst>
            <pc:docMk/>
            <pc:sldMk cId="0" sldId="257"/>
            <ac:spMk id="17" creationId="{00000000-0000-0000-0000-000000000000}"/>
          </ac:spMkLst>
        </pc:spChg>
        <pc:spChg chg="mod">
          <ac:chgData name="기덕 김" userId="e7f34c32b62d749f" providerId="LiveId" clId="{34BFCB3E-A417-4EA9-B9C9-B957EB767F9D}" dt="2019-12-17T17:09:20.005" v="318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기덕 김" userId="e7f34c32b62d749f" providerId="LiveId" clId="{34BFCB3E-A417-4EA9-B9C9-B957EB767F9D}" dt="2019-12-17T18:13:50.001" v="1966" actId="113"/>
          <ac:spMkLst>
            <pc:docMk/>
            <pc:sldMk cId="0" sldId="257"/>
            <ac:spMk id="21" creationId="{00000000-0000-0000-0000-000000000000}"/>
          </ac:spMkLst>
        </pc:spChg>
        <pc:graphicFrameChg chg="mod modGraphic">
          <ac:chgData name="기덕 김" userId="e7f34c32b62d749f" providerId="LiveId" clId="{34BFCB3E-A417-4EA9-B9C9-B957EB767F9D}" dt="2019-12-17T17:17:18.887" v="670" actId="14734"/>
          <ac:graphicFrameMkLst>
            <pc:docMk/>
            <pc:sldMk cId="0" sldId="257"/>
            <ac:graphicFrameMk id="25" creationId="{00000000-0000-0000-0000-000000000000}"/>
          </ac:graphicFrameMkLst>
        </pc:graphicFrameChg>
      </pc:sldChg>
      <pc:sldChg chg="addSp delSp modSp del">
        <pc:chgData name="기덕 김" userId="e7f34c32b62d749f" providerId="LiveId" clId="{34BFCB3E-A417-4EA9-B9C9-B957EB767F9D}" dt="2019-12-17T17:35:07.921" v="1299" actId="47"/>
        <pc:sldMkLst>
          <pc:docMk/>
          <pc:sldMk cId="0" sldId="258"/>
        </pc:sldMkLst>
        <pc:spChg chg="mod">
          <ac:chgData name="기덕 김" userId="e7f34c32b62d749f" providerId="LiveId" clId="{34BFCB3E-A417-4EA9-B9C9-B957EB767F9D}" dt="2019-12-17T17:26:38.846" v="1279"/>
          <ac:spMkLst>
            <pc:docMk/>
            <pc:sldMk cId="0" sldId="258"/>
            <ac:spMk id="22" creationId="{00000000-0000-0000-0000-000000000000}"/>
          </ac:spMkLst>
        </pc:spChg>
        <pc:spChg chg="mod">
          <ac:chgData name="기덕 김" userId="e7f34c32b62d749f" providerId="LiveId" clId="{34BFCB3E-A417-4EA9-B9C9-B957EB767F9D}" dt="2019-12-17T17:27:13.287" v="1294" actId="1076"/>
          <ac:spMkLst>
            <pc:docMk/>
            <pc:sldMk cId="0" sldId="258"/>
            <ac:spMk id="23" creationId="{00000000-0000-0000-0000-000000000000}"/>
          </ac:spMkLst>
        </pc:spChg>
        <pc:spChg chg="del">
          <ac:chgData name="기덕 김" userId="e7f34c32b62d749f" providerId="LiveId" clId="{34BFCB3E-A417-4EA9-B9C9-B957EB767F9D}" dt="2019-12-17T17:29:26.762" v="1297" actId="931"/>
          <ac:spMkLst>
            <pc:docMk/>
            <pc:sldMk cId="0" sldId="258"/>
            <ac:spMk id="28" creationId="{00000000-0000-0000-0000-000000000000}"/>
          </ac:spMkLst>
        </pc:spChg>
        <pc:picChg chg="add mod">
          <ac:chgData name="기덕 김" userId="e7f34c32b62d749f" providerId="LiveId" clId="{34BFCB3E-A417-4EA9-B9C9-B957EB767F9D}" dt="2019-12-17T17:29:26.762" v="1297" actId="931"/>
          <ac:picMkLst>
            <pc:docMk/>
            <pc:sldMk cId="0" sldId="258"/>
            <ac:picMk id="3" creationId="{0CFD3364-5B27-4701-9565-5E14D8A2B201}"/>
          </ac:picMkLst>
        </pc:picChg>
      </pc:sldChg>
      <pc:sldChg chg="del">
        <pc:chgData name="기덕 김" userId="e7f34c32b62d749f" providerId="LiveId" clId="{34BFCB3E-A417-4EA9-B9C9-B957EB767F9D}" dt="2019-12-17T18:23:20.593" v="2309" actId="47"/>
        <pc:sldMkLst>
          <pc:docMk/>
          <pc:sldMk cId="0" sldId="259"/>
        </pc:sldMkLst>
      </pc:sldChg>
      <pc:sldChg chg="del">
        <pc:chgData name="기덕 김" userId="e7f34c32b62d749f" providerId="LiveId" clId="{34BFCB3E-A417-4EA9-B9C9-B957EB767F9D}" dt="2019-12-17T18:23:17.573" v="2308" actId="47"/>
        <pc:sldMkLst>
          <pc:docMk/>
          <pc:sldMk cId="0" sldId="260"/>
        </pc:sldMkLst>
      </pc:sldChg>
      <pc:sldChg chg="del">
        <pc:chgData name="기덕 김" userId="e7f34c32b62d749f" providerId="LiveId" clId="{34BFCB3E-A417-4EA9-B9C9-B957EB767F9D}" dt="2019-12-17T18:23:21.446" v="2310" actId="47"/>
        <pc:sldMkLst>
          <pc:docMk/>
          <pc:sldMk cId="0" sldId="261"/>
        </pc:sldMkLst>
      </pc:sldChg>
      <pc:sldChg chg="del">
        <pc:chgData name="기덕 김" userId="e7f34c32b62d749f" providerId="LiveId" clId="{34BFCB3E-A417-4EA9-B9C9-B957EB767F9D}" dt="2019-12-17T18:23:22.342" v="2311" actId="47"/>
        <pc:sldMkLst>
          <pc:docMk/>
          <pc:sldMk cId="0" sldId="262"/>
        </pc:sldMkLst>
      </pc:sldChg>
      <pc:sldChg chg="modSp del">
        <pc:chgData name="기덕 김" userId="e7f34c32b62d749f" providerId="LiveId" clId="{34BFCB3E-A417-4EA9-B9C9-B957EB767F9D}" dt="2019-12-17T18:23:30.967" v="2313" actId="47"/>
        <pc:sldMkLst>
          <pc:docMk/>
          <pc:sldMk cId="0" sldId="263"/>
        </pc:sldMkLst>
        <pc:spChg chg="mod">
          <ac:chgData name="기덕 김" userId="e7f34c32b62d749f" providerId="LiveId" clId="{34BFCB3E-A417-4EA9-B9C9-B957EB767F9D}" dt="2019-12-17T18:23:25.916" v="2312" actId="20577"/>
          <ac:spMkLst>
            <pc:docMk/>
            <pc:sldMk cId="0" sldId="263"/>
            <ac:spMk id="11" creationId="{00000000-0000-0000-0000-000000000000}"/>
          </ac:spMkLst>
        </pc:spChg>
      </pc:sldChg>
      <pc:sldChg chg="delSp modSp">
        <pc:chgData name="기덕 김" userId="e7f34c32b62d749f" providerId="LiveId" clId="{34BFCB3E-A417-4EA9-B9C9-B957EB767F9D}" dt="2019-12-17T17:05:26.466" v="29" actId="403"/>
        <pc:sldMkLst>
          <pc:docMk/>
          <pc:sldMk cId="0" sldId="264"/>
        </pc:sldMkLst>
        <pc:spChg chg="del mod">
          <ac:chgData name="기덕 김" userId="e7f34c32b62d749f" providerId="LiveId" clId="{34BFCB3E-A417-4EA9-B9C9-B957EB767F9D}" dt="2019-12-17T17:04:07.207" v="2" actId="478"/>
          <ac:spMkLst>
            <pc:docMk/>
            <pc:sldMk cId="0" sldId="264"/>
            <ac:spMk id="8" creationId="{00000000-0000-0000-0000-000000000000}"/>
          </ac:spMkLst>
        </pc:spChg>
        <pc:spChg chg="mod">
          <ac:chgData name="기덕 김" userId="e7f34c32b62d749f" providerId="LiveId" clId="{34BFCB3E-A417-4EA9-B9C9-B957EB767F9D}" dt="2019-12-17T17:05:26.466" v="29" actId="403"/>
          <ac:spMkLst>
            <pc:docMk/>
            <pc:sldMk cId="0" sldId="264"/>
            <ac:spMk id="9" creationId="{00000000-0000-0000-0000-000000000000}"/>
          </ac:spMkLst>
        </pc:spChg>
        <pc:spChg chg="del">
          <ac:chgData name="기덕 김" userId="e7f34c32b62d749f" providerId="LiveId" clId="{34BFCB3E-A417-4EA9-B9C9-B957EB767F9D}" dt="2019-12-17T17:04:42.011" v="23" actId="478"/>
          <ac:spMkLst>
            <pc:docMk/>
            <pc:sldMk cId="0" sldId="264"/>
            <ac:spMk id="15" creationId="{00000000-0000-0000-0000-000000000000}"/>
          </ac:spMkLst>
        </pc:spChg>
      </pc:sldChg>
      <pc:sldChg chg="addSp delSp modSp add">
        <pc:chgData name="기덕 김" userId="e7f34c32b62d749f" providerId="LiveId" clId="{34BFCB3E-A417-4EA9-B9C9-B957EB767F9D}" dt="2019-12-17T17:26:17.454" v="1259" actId="1076"/>
        <pc:sldMkLst>
          <pc:docMk/>
          <pc:sldMk cId="2364046304" sldId="265"/>
        </pc:sldMkLst>
        <pc:spChg chg="add mod">
          <ac:chgData name="기덕 김" userId="e7f34c32b62d749f" providerId="LiveId" clId="{34BFCB3E-A417-4EA9-B9C9-B957EB767F9D}" dt="2019-12-17T17:26:17.454" v="1259" actId="1076"/>
          <ac:spMkLst>
            <pc:docMk/>
            <pc:sldMk cId="2364046304" sldId="265"/>
            <ac:spMk id="3" creationId="{7112116D-7D91-4E58-9372-F56E718B59AF}"/>
          </ac:spMkLst>
        </pc:spChg>
        <pc:spChg chg="mod">
          <ac:chgData name="기덕 김" userId="e7f34c32b62d749f" providerId="LiveId" clId="{34BFCB3E-A417-4EA9-B9C9-B957EB767F9D}" dt="2019-12-17T17:18:26.742" v="693"/>
          <ac:spMkLst>
            <pc:docMk/>
            <pc:sldMk cId="2364046304" sldId="265"/>
            <ac:spMk id="17" creationId="{00000000-0000-0000-0000-000000000000}"/>
          </ac:spMkLst>
        </pc:spChg>
        <pc:spChg chg="mod">
          <ac:chgData name="기덕 김" userId="e7f34c32b62d749f" providerId="LiveId" clId="{34BFCB3E-A417-4EA9-B9C9-B957EB767F9D}" dt="2019-12-17T17:18:46.817" v="702" actId="1076"/>
          <ac:spMkLst>
            <pc:docMk/>
            <pc:sldMk cId="2364046304" sldId="265"/>
            <ac:spMk id="18" creationId="{00000000-0000-0000-0000-000000000000}"/>
          </ac:spMkLst>
        </pc:spChg>
        <pc:spChg chg="mod">
          <ac:chgData name="기덕 김" userId="e7f34c32b62d749f" providerId="LiveId" clId="{34BFCB3E-A417-4EA9-B9C9-B957EB767F9D}" dt="2019-12-17T17:18:10.768" v="674" actId="20577"/>
          <ac:spMkLst>
            <pc:docMk/>
            <pc:sldMk cId="2364046304" sldId="265"/>
            <ac:spMk id="19" creationId="{00000000-0000-0000-0000-000000000000}"/>
          </ac:spMkLst>
        </pc:spChg>
        <pc:spChg chg="del">
          <ac:chgData name="기덕 김" userId="e7f34c32b62d749f" providerId="LiveId" clId="{34BFCB3E-A417-4EA9-B9C9-B957EB767F9D}" dt="2019-12-17T17:17:52.463" v="672" actId="478"/>
          <ac:spMkLst>
            <pc:docMk/>
            <pc:sldMk cId="2364046304" sldId="265"/>
            <ac:spMk id="21" creationId="{00000000-0000-0000-0000-000000000000}"/>
          </ac:spMkLst>
        </pc:spChg>
        <pc:graphicFrameChg chg="del">
          <ac:chgData name="기덕 김" userId="e7f34c32b62d749f" providerId="LiveId" clId="{34BFCB3E-A417-4EA9-B9C9-B957EB767F9D}" dt="2019-12-17T17:17:52.463" v="672" actId="478"/>
          <ac:graphicFrameMkLst>
            <pc:docMk/>
            <pc:sldMk cId="2364046304" sldId="265"/>
            <ac:graphicFrameMk id="25" creationId="{00000000-0000-0000-0000-000000000000}"/>
          </ac:graphicFrameMkLst>
        </pc:graphicFrameChg>
      </pc:sldChg>
      <pc:sldChg chg="add del">
        <pc:chgData name="기덕 김" userId="e7f34c32b62d749f" providerId="LiveId" clId="{34BFCB3E-A417-4EA9-B9C9-B957EB767F9D}" dt="2019-12-17T17:38:10.846" v="1369" actId="47"/>
        <pc:sldMkLst>
          <pc:docMk/>
          <pc:sldMk cId="4120530177" sldId="266"/>
        </pc:sldMkLst>
      </pc:sldChg>
      <pc:sldChg chg="addSp delSp modSp add del">
        <pc:chgData name="기덕 김" userId="e7f34c32b62d749f" providerId="LiveId" clId="{34BFCB3E-A417-4EA9-B9C9-B957EB767F9D}" dt="2019-12-17T17:38:09.704" v="1368" actId="47"/>
        <pc:sldMkLst>
          <pc:docMk/>
          <pc:sldMk cId="446503397" sldId="267"/>
        </pc:sldMkLst>
        <pc:spChg chg="add del mod">
          <ac:chgData name="기덕 김" userId="e7f34c32b62d749f" providerId="LiveId" clId="{34BFCB3E-A417-4EA9-B9C9-B957EB767F9D}" dt="2019-12-17T17:35:27.013" v="1309" actId="478"/>
          <ac:spMkLst>
            <pc:docMk/>
            <pc:sldMk cId="446503397" sldId="267"/>
            <ac:spMk id="3" creationId="{3CEA1D77-C0B3-41CE-8785-18A0F07BC5FD}"/>
          </ac:spMkLst>
        </pc:spChg>
        <pc:spChg chg="add del mod">
          <ac:chgData name="기덕 김" userId="e7f34c32b62d749f" providerId="LiveId" clId="{34BFCB3E-A417-4EA9-B9C9-B957EB767F9D}" dt="2019-12-17T17:35:27.013" v="1309" actId="478"/>
          <ac:spMkLst>
            <pc:docMk/>
            <pc:sldMk cId="446503397" sldId="267"/>
            <ac:spMk id="5" creationId="{158F1C6D-4D69-462D-B842-F163F5042A88}"/>
          </ac:spMkLst>
        </pc:spChg>
        <pc:spChg chg="add del mod">
          <ac:chgData name="기덕 김" userId="e7f34c32b62d749f" providerId="LiveId" clId="{34BFCB3E-A417-4EA9-B9C9-B957EB767F9D}" dt="2019-12-17T17:35:27.013" v="1309" actId="478"/>
          <ac:spMkLst>
            <pc:docMk/>
            <pc:sldMk cId="446503397" sldId="267"/>
            <ac:spMk id="7" creationId="{FDDCB2D8-F209-4723-A2E4-2051E5F478E8}"/>
          </ac:spMkLst>
        </pc:spChg>
        <pc:spChg chg="add del mod">
          <ac:chgData name="기덕 김" userId="e7f34c32b62d749f" providerId="LiveId" clId="{34BFCB3E-A417-4EA9-B9C9-B957EB767F9D}" dt="2019-12-17T17:35:27.013" v="1309" actId="478"/>
          <ac:spMkLst>
            <pc:docMk/>
            <pc:sldMk cId="446503397" sldId="267"/>
            <ac:spMk id="9" creationId="{2C261D8F-FDB2-4C11-B8F3-43A24729F6DF}"/>
          </ac:spMkLst>
        </pc:spChg>
        <pc:spChg chg="mod">
          <ac:chgData name="기덕 김" userId="e7f34c32b62d749f" providerId="LiveId" clId="{34BFCB3E-A417-4EA9-B9C9-B957EB767F9D}" dt="2019-12-17T17:35:41.887" v="1313" actId="1076"/>
          <ac:spMkLst>
            <pc:docMk/>
            <pc:sldMk cId="446503397" sldId="267"/>
            <ac:spMk id="23" creationId="{00000000-0000-0000-0000-000000000000}"/>
          </ac:spMkLst>
        </pc:spChg>
        <pc:spChg chg="del">
          <ac:chgData name="기덕 김" userId="e7f34c32b62d749f" providerId="LiveId" clId="{34BFCB3E-A417-4EA9-B9C9-B957EB767F9D}" dt="2019-12-17T17:35:12.614" v="1300" actId="478"/>
          <ac:spMkLst>
            <pc:docMk/>
            <pc:sldMk cId="446503397" sldId="267"/>
            <ac:spMk id="28" creationId="{00000000-0000-0000-0000-000000000000}"/>
          </ac:spMkLst>
        </pc:spChg>
        <pc:spChg chg="del">
          <ac:chgData name="기덕 김" userId="e7f34c32b62d749f" providerId="LiveId" clId="{34BFCB3E-A417-4EA9-B9C9-B957EB767F9D}" dt="2019-12-17T17:35:13.494" v="1301" actId="478"/>
          <ac:spMkLst>
            <pc:docMk/>
            <pc:sldMk cId="446503397" sldId="267"/>
            <ac:spMk id="29" creationId="{00000000-0000-0000-0000-000000000000}"/>
          </ac:spMkLst>
        </pc:spChg>
        <pc:spChg chg="del">
          <ac:chgData name="기덕 김" userId="e7f34c32b62d749f" providerId="LiveId" clId="{34BFCB3E-A417-4EA9-B9C9-B957EB767F9D}" dt="2019-12-17T17:35:14.263" v="1302" actId="478"/>
          <ac:spMkLst>
            <pc:docMk/>
            <pc:sldMk cId="446503397" sldId="267"/>
            <ac:spMk id="30" creationId="{00000000-0000-0000-0000-000000000000}"/>
          </ac:spMkLst>
        </pc:spChg>
        <pc:spChg chg="del">
          <ac:chgData name="기덕 김" userId="e7f34c32b62d749f" providerId="LiveId" clId="{34BFCB3E-A417-4EA9-B9C9-B957EB767F9D}" dt="2019-12-17T17:35:15.095" v="1304" actId="478"/>
          <ac:spMkLst>
            <pc:docMk/>
            <pc:sldMk cId="446503397" sldId="267"/>
            <ac:spMk id="31" creationId="{00000000-0000-0000-0000-000000000000}"/>
          </ac:spMkLst>
        </pc:spChg>
        <pc:spChg chg="del">
          <ac:chgData name="기덕 김" userId="e7f34c32b62d749f" providerId="LiveId" clId="{34BFCB3E-A417-4EA9-B9C9-B957EB767F9D}" dt="2019-12-17T17:35:15.785" v="1306" actId="478"/>
          <ac:spMkLst>
            <pc:docMk/>
            <pc:sldMk cId="446503397" sldId="267"/>
            <ac:spMk id="32" creationId="{00000000-0000-0000-0000-000000000000}"/>
          </ac:spMkLst>
        </pc:spChg>
        <pc:spChg chg="add del">
          <ac:chgData name="기덕 김" userId="e7f34c32b62d749f" providerId="LiveId" clId="{34BFCB3E-A417-4EA9-B9C9-B957EB767F9D}" dt="2019-12-17T17:35:27.013" v="1309" actId="478"/>
          <ac:spMkLst>
            <pc:docMk/>
            <pc:sldMk cId="446503397" sldId="267"/>
            <ac:spMk id="33" creationId="{00000000-0000-0000-0000-000000000000}"/>
          </ac:spMkLst>
        </pc:spChg>
        <pc:spChg chg="add del">
          <ac:chgData name="기덕 김" userId="e7f34c32b62d749f" providerId="LiveId" clId="{34BFCB3E-A417-4EA9-B9C9-B957EB767F9D}" dt="2019-12-17T17:35:27.013" v="1309" actId="478"/>
          <ac:spMkLst>
            <pc:docMk/>
            <pc:sldMk cId="446503397" sldId="267"/>
            <ac:spMk id="34" creationId="{00000000-0000-0000-0000-000000000000}"/>
          </ac:spMkLst>
        </pc:spChg>
        <pc:spChg chg="add del">
          <ac:chgData name="기덕 김" userId="e7f34c32b62d749f" providerId="LiveId" clId="{34BFCB3E-A417-4EA9-B9C9-B957EB767F9D}" dt="2019-12-17T17:35:27.013" v="1309" actId="478"/>
          <ac:spMkLst>
            <pc:docMk/>
            <pc:sldMk cId="446503397" sldId="267"/>
            <ac:spMk id="35" creationId="{00000000-0000-0000-0000-000000000000}"/>
          </ac:spMkLst>
        </pc:spChg>
        <pc:spChg chg="add del">
          <ac:chgData name="기덕 김" userId="e7f34c32b62d749f" providerId="LiveId" clId="{34BFCB3E-A417-4EA9-B9C9-B957EB767F9D}" dt="2019-12-17T17:35:27.013" v="1309" actId="478"/>
          <ac:spMkLst>
            <pc:docMk/>
            <pc:sldMk cId="446503397" sldId="267"/>
            <ac:spMk id="36" creationId="{00000000-0000-0000-0000-000000000000}"/>
          </ac:spMkLst>
        </pc:spChg>
        <pc:spChg chg="del">
          <ac:chgData name="기덕 김" userId="e7f34c32b62d749f" providerId="LiveId" clId="{34BFCB3E-A417-4EA9-B9C9-B957EB767F9D}" dt="2019-12-17T17:35:14.678" v="1303" actId="478"/>
          <ac:spMkLst>
            <pc:docMk/>
            <pc:sldMk cId="446503397" sldId="267"/>
            <ac:spMk id="45" creationId="{00000000-0000-0000-0000-000000000000}"/>
          </ac:spMkLst>
        </pc:spChg>
        <pc:spChg chg="del">
          <ac:chgData name="기덕 김" userId="e7f34c32b62d749f" providerId="LiveId" clId="{34BFCB3E-A417-4EA9-B9C9-B957EB767F9D}" dt="2019-12-17T17:35:15.446" v="1305" actId="478"/>
          <ac:spMkLst>
            <pc:docMk/>
            <pc:sldMk cId="446503397" sldId="267"/>
            <ac:spMk id="46" creationId="{00000000-0000-0000-0000-000000000000}"/>
          </ac:spMkLst>
        </pc:spChg>
        <pc:spChg chg="del">
          <ac:chgData name="기덕 김" userId="e7f34c32b62d749f" providerId="LiveId" clId="{34BFCB3E-A417-4EA9-B9C9-B957EB767F9D}" dt="2019-12-17T17:35:16.118" v="1307" actId="478"/>
          <ac:spMkLst>
            <pc:docMk/>
            <pc:sldMk cId="446503397" sldId="267"/>
            <ac:spMk id="47" creationId="{00000000-0000-0000-0000-000000000000}"/>
          </ac:spMkLst>
        </pc:spChg>
      </pc:sldChg>
      <pc:sldChg chg="addSp delSp modSp add">
        <pc:chgData name="기덕 김" userId="e7f34c32b62d749f" providerId="LiveId" clId="{34BFCB3E-A417-4EA9-B9C9-B957EB767F9D}" dt="2019-12-17T17:37:31.181" v="1367" actId="1076"/>
        <pc:sldMkLst>
          <pc:docMk/>
          <pc:sldMk cId="3756300838" sldId="268"/>
        </pc:sldMkLst>
        <pc:spChg chg="del">
          <ac:chgData name="기덕 김" userId="e7f34c32b62d749f" providerId="LiveId" clId="{34BFCB3E-A417-4EA9-B9C9-B957EB767F9D}" dt="2019-12-17T17:35:33.286" v="1310" actId="478"/>
          <ac:spMkLst>
            <pc:docMk/>
            <pc:sldMk cId="3756300838" sldId="268"/>
            <ac:spMk id="3" creationId="{7112116D-7D91-4E58-9372-F56E718B59AF}"/>
          </ac:spMkLst>
        </pc:spChg>
        <pc:spChg chg="add del mod">
          <ac:chgData name="기덕 김" userId="e7f34c32b62d749f" providerId="LiveId" clId="{34BFCB3E-A417-4EA9-B9C9-B957EB767F9D}" dt="2019-12-17T17:35:35.627" v="1311" actId="478"/>
          <ac:spMkLst>
            <pc:docMk/>
            <pc:sldMk cId="3756300838" sldId="268"/>
            <ac:spMk id="4" creationId="{BA3731CF-5FB7-4A8D-A270-1A4CEA9DB6E8}"/>
          </ac:spMkLst>
        </pc:spChg>
        <pc:spChg chg="add mod">
          <ac:chgData name="기덕 김" userId="e7f34c32b62d749f" providerId="LiveId" clId="{34BFCB3E-A417-4EA9-B9C9-B957EB767F9D}" dt="2019-12-17T17:37:31.181" v="1367" actId="1076"/>
          <ac:spMkLst>
            <pc:docMk/>
            <pc:sldMk cId="3756300838" sldId="268"/>
            <ac:spMk id="14" creationId="{41A87752-CC36-4A66-8466-7A11792333F7}"/>
          </ac:spMkLst>
        </pc:spChg>
        <pc:spChg chg="mod">
          <ac:chgData name="기덕 김" userId="e7f34c32b62d749f" providerId="LiveId" clId="{34BFCB3E-A417-4EA9-B9C9-B957EB767F9D}" dt="2019-12-17T17:35:52.225" v="1315"/>
          <ac:spMkLst>
            <pc:docMk/>
            <pc:sldMk cId="3756300838" sldId="268"/>
            <ac:spMk id="17" creationId="{00000000-0000-0000-0000-000000000000}"/>
          </ac:spMkLst>
        </pc:spChg>
        <pc:spChg chg="mod">
          <ac:chgData name="기덕 김" userId="e7f34c32b62d749f" providerId="LiveId" clId="{34BFCB3E-A417-4EA9-B9C9-B957EB767F9D}" dt="2019-12-17T17:35:47.343" v="1314"/>
          <ac:spMkLst>
            <pc:docMk/>
            <pc:sldMk cId="3756300838" sldId="268"/>
            <ac:spMk id="18" creationId="{00000000-0000-0000-0000-000000000000}"/>
          </ac:spMkLst>
        </pc:spChg>
        <pc:spChg chg="mod">
          <ac:chgData name="기덕 김" userId="e7f34c32b62d749f" providerId="LiveId" clId="{34BFCB3E-A417-4EA9-B9C9-B957EB767F9D}" dt="2019-12-17T17:35:56.534" v="1316" actId="20577"/>
          <ac:spMkLst>
            <pc:docMk/>
            <pc:sldMk cId="3756300838" sldId="268"/>
            <ac:spMk id="19" creationId="{00000000-0000-0000-0000-000000000000}"/>
          </ac:spMkLst>
        </pc:spChg>
        <pc:picChg chg="add mod">
          <ac:chgData name="기덕 김" userId="e7f34c32b62d749f" providerId="LiveId" clId="{34BFCB3E-A417-4EA9-B9C9-B957EB767F9D}" dt="2019-12-17T17:36:56.676" v="1341" actId="1076"/>
          <ac:picMkLst>
            <pc:docMk/>
            <pc:sldMk cId="3756300838" sldId="268"/>
            <ac:picMk id="6" creationId="{915DE875-956E-4DA3-A5A6-345EE4FA2AAE}"/>
          </ac:picMkLst>
        </pc:picChg>
        <pc:picChg chg="add mod">
          <ac:chgData name="기덕 김" userId="e7f34c32b62d749f" providerId="LiveId" clId="{34BFCB3E-A417-4EA9-B9C9-B957EB767F9D}" dt="2019-12-17T17:36:56.676" v="1341" actId="1076"/>
          <ac:picMkLst>
            <pc:docMk/>
            <pc:sldMk cId="3756300838" sldId="268"/>
            <ac:picMk id="8" creationId="{FD7D3003-14CB-40C0-AD66-93A921F3415A}"/>
          </ac:picMkLst>
        </pc:picChg>
        <pc:picChg chg="add mod">
          <ac:chgData name="기덕 김" userId="e7f34c32b62d749f" providerId="LiveId" clId="{34BFCB3E-A417-4EA9-B9C9-B957EB767F9D}" dt="2019-12-17T17:36:56.676" v="1341" actId="1076"/>
          <ac:picMkLst>
            <pc:docMk/>
            <pc:sldMk cId="3756300838" sldId="268"/>
            <ac:picMk id="10" creationId="{C4D895C9-9CD7-42C4-A959-6158E04716B4}"/>
          </ac:picMkLst>
        </pc:picChg>
      </pc:sldChg>
      <pc:sldChg chg="addSp delSp modSp add">
        <pc:chgData name="기덕 김" userId="e7f34c32b62d749f" providerId="LiveId" clId="{34BFCB3E-A417-4EA9-B9C9-B957EB767F9D}" dt="2019-12-17T17:41:05.588" v="1442" actId="20577"/>
        <pc:sldMkLst>
          <pc:docMk/>
          <pc:sldMk cId="1899872797" sldId="269"/>
        </pc:sldMkLst>
        <pc:spChg chg="mod">
          <ac:chgData name="기덕 김" userId="e7f34c32b62d749f" providerId="LiveId" clId="{34BFCB3E-A417-4EA9-B9C9-B957EB767F9D}" dt="2019-12-17T17:41:05.588" v="1442" actId="20577"/>
          <ac:spMkLst>
            <pc:docMk/>
            <pc:sldMk cId="1899872797" sldId="269"/>
            <ac:spMk id="14" creationId="{41A87752-CC36-4A66-8466-7A11792333F7}"/>
          </ac:spMkLst>
        </pc:spChg>
        <pc:spChg chg="mod">
          <ac:chgData name="기덕 김" userId="e7f34c32b62d749f" providerId="LiveId" clId="{34BFCB3E-A417-4EA9-B9C9-B957EB767F9D}" dt="2019-12-17T17:40:53.783" v="1392" actId="20577"/>
          <ac:spMkLst>
            <pc:docMk/>
            <pc:sldMk cId="1899872797" sldId="269"/>
            <ac:spMk id="19" creationId="{00000000-0000-0000-0000-000000000000}"/>
          </ac:spMkLst>
        </pc:spChg>
        <pc:picChg chg="add mod">
          <ac:chgData name="기덕 김" userId="e7f34c32b62d749f" providerId="LiveId" clId="{34BFCB3E-A417-4EA9-B9C9-B957EB767F9D}" dt="2019-12-17T17:40:26.109" v="1387" actId="1076"/>
          <ac:picMkLst>
            <pc:docMk/>
            <pc:sldMk cId="1899872797" sldId="269"/>
            <ac:picMk id="3" creationId="{78714F01-EF13-4740-80D6-B9AC61AA3A00}"/>
          </ac:picMkLst>
        </pc:picChg>
        <pc:picChg chg="add mod">
          <ac:chgData name="기덕 김" userId="e7f34c32b62d749f" providerId="LiveId" clId="{34BFCB3E-A417-4EA9-B9C9-B957EB767F9D}" dt="2019-12-17T17:40:36.534" v="1390" actId="1076"/>
          <ac:picMkLst>
            <pc:docMk/>
            <pc:sldMk cId="1899872797" sldId="269"/>
            <ac:picMk id="5" creationId="{B668C6A6-2891-48DD-BEA7-455D9A0794A0}"/>
          </ac:picMkLst>
        </pc:picChg>
        <pc:picChg chg="del">
          <ac:chgData name="기덕 김" userId="e7f34c32b62d749f" providerId="LiveId" clId="{34BFCB3E-A417-4EA9-B9C9-B957EB767F9D}" dt="2019-12-17T17:40:05.787" v="1372" actId="478"/>
          <ac:picMkLst>
            <pc:docMk/>
            <pc:sldMk cId="1899872797" sldId="269"/>
            <ac:picMk id="6" creationId="{915DE875-956E-4DA3-A5A6-345EE4FA2AAE}"/>
          </ac:picMkLst>
        </pc:picChg>
        <pc:picChg chg="del">
          <ac:chgData name="기덕 김" userId="e7f34c32b62d749f" providerId="LiveId" clId="{34BFCB3E-A417-4EA9-B9C9-B957EB767F9D}" dt="2019-12-17T17:40:12.315" v="1382" actId="478"/>
          <ac:picMkLst>
            <pc:docMk/>
            <pc:sldMk cId="1899872797" sldId="269"/>
            <ac:picMk id="8" creationId="{FD7D3003-14CB-40C0-AD66-93A921F3415A}"/>
          </ac:picMkLst>
        </pc:picChg>
        <pc:picChg chg="del mod">
          <ac:chgData name="기덕 김" userId="e7f34c32b62d749f" providerId="LiveId" clId="{34BFCB3E-A417-4EA9-B9C9-B957EB767F9D}" dt="2019-12-17T17:40:06.615" v="1377" actId="478"/>
          <ac:picMkLst>
            <pc:docMk/>
            <pc:sldMk cId="1899872797" sldId="269"/>
            <ac:picMk id="10" creationId="{C4D895C9-9CD7-42C4-A959-6158E04716B4}"/>
          </ac:picMkLst>
        </pc:picChg>
      </pc:sldChg>
      <pc:sldChg chg="addSp delSp modSp add">
        <pc:chgData name="기덕 김" userId="e7f34c32b62d749f" providerId="LiveId" clId="{34BFCB3E-A417-4EA9-B9C9-B957EB767F9D}" dt="2019-12-17T17:46:55.581" v="1463" actId="1076"/>
        <pc:sldMkLst>
          <pc:docMk/>
          <pc:sldMk cId="3767951797" sldId="270"/>
        </pc:sldMkLst>
        <pc:spChg chg="mod">
          <ac:chgData name="기덕 김" userId="e7f34c32b62d749f" providerId="LiveId" clId="{34BFCB3E-A417-4EA9-B9C9-B957EB767F9D}" dt="2019-12-17T17:46:41.686" v="1462" actId="20577"/>
          <ac:spMkLst>
            <pc:docMk/>
            <pc:sldMk cId="3767951797" sldId="270"/>
            <ac:spMk id="14" creationId="{41A87752-CC36-4A66-8466-7A11792333F7}"/>
          </ac:spMkLst>
        </pc:spChg>
        <pc:picChg chg="del">
          <ac:chgData name="기덕 김" userId="e7f34c32b62d749f" providerId="LiveId" clId="{34BFCB3E-A417-4EA9-B9C9-B957EB767F9D}" dt="2019-12-17T17:46:11.404" v="1447" actId="478"/>
          <ac:picMkLst>
            <pc:docMk/>
            <pc:sldMk cId="3767951797" sldId="270"/>
            <ac:picMk id="3" creationId="{78714F01-EF13-4740-80D6-B9AC61AA3A00}"/>
          </ac:picMkLst>
        </pc:picChg>
        <pc:picChg chg="add mod">
          <ac:chgData name="기덕 김" userId="e7f34c32b62d749f" providerId="LiveId" clId="{34BFCB3E-A417-4EA9-B9C9-B957EB767F9D}" dt="2019-12-17T17:46:55.581" v="1463" actId="1076"/>
          <ac:picMkLst>
            <pc:docMk/>
            <pc:sldMk cId="3767951797" sldId="270"/>
            <ac:picMk id="4" creationId="{11AC1A5A-2E2A-47FC-BA3A-0A894CAB302F}"/>
          </ac:picMkLst>
        </pc:picChg>
        <pc:picChg chg="del">
          <ac:chgData name="기덕 김" userId="e7f34c32b62d749f" providerId="LiveId" clId="{34BFCB3E-A417-4EA9-B9C9-B957EB767F9D}" dt="2019-12-17T17:46:11.022" v="1446" actId="478"/>
          <ac:picMkLst>
            <pc:docMk/>
            <pc:sldMk cId="3767951797" sldId="270"/>
            <ac:picMk id="5" creationId="{B668C6A6-2891-48DD-BEA7-455D9A0794A0}"/>
          </ac:picMkLst>
        </pc:picChg>
      </pc:sldChg>
      <pc:sldChg chg="addSp delSp modSp add">
        <pc:chgData name="기덕 김" userId="e7f34c32b62d749f" providerId="LiveId" clId="{34BFCB3E-A417-4EA9-B9C9-B957EB767F9D}" dt="2019-12-17T17:56:32.854" v="1685" actId="20577"/>
        <pc:sldMkLst>
          <pc:docMk/>
          <pc:sldMk cId="3093425643" sldId="271"/>
        </pc:sldMkLst>
        <pc:spChg chg="add mod">
          <ac:chgData name="기덕 김" userId="e7f34c32b62d749f" providerId="LiveId" clId="{34BFCB3E-A417-4EA9-B9C9-B957EB767F9D}" dt="2019-12-17T17:54:24.828" v="1558" actId="1076"/>
          <ac:spMkLst>
            <pc:docMk/>
            <pc:sldMk cId="3093425643" sldId="271"/>
            <ac:spMk id="8" creationId="{A5B362B9-C866-4543-9BAC-9AE6C5483F9B}"/>
          </ac:spMkLst>
        </pc:spChg>
        <pc:spChg chg="add del mod">
          <ac:chgData name="기덕 김" userId="e7f34c32b62d749f" providerId="LiveId" clId="{34BFCB3E-A417-4EA9-B9C9-B957EB767F9D}" dt="2019-12-17T17:55:01.196" v="1563" actId="478"/>
          <ac:spMkLst>
            <pc:docMk/>
            <pc:sldMk cId="3093425643" sldId="271"/>
            <ac:spMk id="11" creationId="{50D23FBA-0191-4CB9-AC0F-425340A63C8E}"/>
          </ac:spMkLst>
        </pc:spChg>
        <pc:spChg chg="mod">
          <ac:chgData name="기덕 김" userId="e7f34c32b62d749f" providerId="LiveId" clId="{34BFCB3E-A417-4EA9-B9C9-B957EB767F9D}" dt="2019-12-17T17:56:32.854" v="1685" actId="20577"/>
          <ac:spMkLst>
            <pc:docMk/>
            <pc:sldMk cId="3093425643" sldId="271"/>
            <ac:spMk id="14" creationId="{41A87752-CC36-4A66-8466-7A11792333F7}"/>
          </ac:spMkLst>
        </pc:spChg>
        <pc:spChg chg="add mod">
          <ac:chgData name="기덕 김" userId="e7f34c32b62d749f" providerId="LiveId" clId="{34BFCB3E-A417-4EA9-B9C9-B957EB767F9D}" dt="2019-12-17T17:55:38.979" v="1604" actId="14100"/>
          <ac:spMkLst>
            <pc:docMk/>
            <pc:sldMk cId="3093425643" sldId="271"/>
            <ac:spMk id="16" creationId="{3B7E4BBD-6363-43C9-B5EF-338BEA135D8F}"/>
          </ac:spMkLst>
        </pc:spChg>
        <pc:picChg chg="del">
          <ac:chgData name="기덕 김" userId="e7f34c32b62d749f" providerId="LiveId" clId="{34BFCB3E-A417-4EA9-B9C9-B957EB767F9D}" dt="2019-12-17T17:51:34.003" v="1534" actId="478"/>
          <ac:picMkLst>
            <pc:docMk/>
            <pc:sldMk cId="3093425643" sldId="271"/>
            <ac:picMk id="3" creationId="{78714F01-EF13-4740-80D6-B9AC61AA3A00}"/>
          </ac:picMkLst>
        </pc:picChg>
        <pc:picChg chg="add mod">
          <ac:chgData name="기덕 김" userId="e7f34c32b62d749f" providerId="LiveId" clId="{34BFCB3E-A417-4EA9-B9C9-B957EB767F9D}" dt="2019-12-17T17:53:42.803" v="1548" actId="14100"/>
          <ac:picMkLst>
            <pc:docMk/>
            <pc:sldMk cId="3093425643" sldId="271"/>
            <ac:picMk id="4" creationId="{56AF0DBF-0001-4FE8-8CF3-FADEF05CA2E6}"/>
          </ac:picMkLst>
        </pc:picChg>
        <pc:picChg chg="del">
          <ac:chgData name="기덕 김" userId="e7f34c32b62d749f" providerId="LiveId" clId="{34BFCB3E-A417-4EA9-B9C9-B957EB767F9D}" dt="2019-12-17T17:51:35.375" v="1535" actId="478"/>
          <ac:picMkLst>
            <pc:docMk/>
            <pc:sldMk cId="3093425643" sldId="271"/>
            <ac:picMk id="5" creationId="{B668C6A6-2891-48DD-BEA7-455D9A0794A0}"/>
          </ac:picMkLst>
        </pc:picChg>
        <pc:picChg chg="add mod">
          <ac:chgData name="기덕 김" userId="e7f34c32b62d749f" providerId="LiveId" clId="{34BFCB3E-A417-4EA9-B9C9-B957EB767F9D}" dt="2019-12-17T17:53:48.972" v="1550" actId="14100"/>
          <ac:picMkLst>
            <pc:docMk/>
            <pc:sldMk cId="3093425643" sldId="271"/>
            <ac:picMk id="7" creationId="{F5ECFCC1-2AB8-49E7-85EF-C5C05488E1CF}"/>
          </ac:picMkLst>
        </pc:picChg>
        <pc:cxnChg chg="add mod">
          <ac:chgData name="기덕 김" userId="e7f34c32b62d749f" providerId="LiveId" clId="{34BFCB3E-A417-4EA9-B9C9-B957EB767F9D}" dt="2019-12-17T17:54:48.895" v="1561" actId="1582"/>
          <ac:cxnSpMkLst>
            <pc:docMk/>
            <pc:sldMk cId="3093425643" sldId="271"/>
            <ac:cxnSpMk id="10" creationId="{41535695-D4E1-4E5F-B080-BBE2C118CA76}"/>
          </ac:cxnSpMkLst>
        </pc:cxnChg>
      </pc:sldChg>
      <pc:sldChg chg="addSp delSp modSp add">
        <pc:chgData name="기덕 김" userId="e7f34c32b62d749f" providerId="LiveId" clId="{34BFCB3E-A417-4EA9-B9C9-B957EB767F9D}" dt="2019-12-17T17:50:57.980" v="1533" actId="20577"/>
        <pc:sldMkLst>
          <pc:docMk/>
          <pc:sldMk cId="560367389" sldId="272"/>
        </pc:sldMkLst>
        <pc:spChg chg="mod">
          <ac:chgData name="기덕 김" userId="e7f34c32b62d749f" providerId="LiveId" clId="{34BFCB3E-A417-4EA9-B9C9-B957EB767F9D}" dt="2019-12-17T17:50:57.980" v="1533" actId="20577"/>
          <ac:spMkLst>
            <pc:docMk/>
            <pc:sldMk cId="560367389" sldId="272"/>
            <ac:spMk id="14" creationId="{41A87752-CC36-4A66-8466-7A11792333F7}"/>
          </ac:spMkLst>
        </pc:spChg>
        <pc:picChg chg="del">
          <ac:chgData name="기덕 김" userId="e7f34c32b62d749f" providerId="LiveId" clId="{34BFCB3E-A417-4EA9-B9C9-B957EB767F9D}" dt="2019-12-17T17:47:06.533" v="1464" actId="478"/>
          <ac:picMkLst>
            <pc:docMk/>
            <pc:sldMk cId="560367389" sldId="272"/>
            <ac:picMk id="3" creationId="{78714F01-EF13-4740-80D6-B9AC61AA3A00}"/>
          </ac:picMkLst>
        </pc:picChg>
        <pc:picChg chg="add mod">
          <ac:chgData name="기덕 김" userId="e7f34c32b62d749f" providerId="LiveId" clId="{34BFCB3E-A417-4EA9-B9C9-B957EB767F9D}" dt="2019-12-17T17:49:30.356" v="1476" actId="1076"/>
          <ac:picMkLst>
            <pc:docMk/>
            <pc:sldMk cId="560367389" sldId="272"/>
            <ac:picMk id="4" creationId="{F68A3ABC-C465-4666-95F1-D3F76C42C516}"/>
          </ac:picMkLst>
        </pc:picChg>
        <pc:picChg chg="del">
          <ac:chgData name="기덕 김" userId="e7f34c32b62d749f" providerId="LiveId" clId="{34BFCB3E-A417-4EA9-B9C9-B957EB767F9D}" dt="2019-12-17T17:47:06.859" v="1465" actId="478"/>
          <ac:picMkLst>
            <pc:docMk/>
            <pc:sldMk cId="560367389" sldId="272"/>
            <ac:picMk id="5" creationId="{B668C6A6-2891-48DD-BEA7-455D9A0794A0}"/>
          </ac:picMkLst>
        </pc:picChg>
        <pc:picChg chg="add mod">
          <ac:chgData name="기덕 김" userId="e7f34c32b62d749f" providerId="LiveId" clId="{34BFCB3E-A417-4EA9-B9C9-B957EB767F9D}" dt="2019-12-17T17:49:40.068" v="1478" actId="14100"/>
          <ac:picMkLst>
            <pc:docMk/>
            <pc:sldMk cId="560367389" sldId="272"/>
            <ac:picMk id="7" creationId="{7012D792-460B-4444-B9A3-C8FD45ACCF8E}"/>
          </ac:picMkLst>
        </pc:picChg>
      </pc:sldChg>
      <pc:sldChg chg="addSp delSp modSp add">
        <pc:chgData name="기덕 김" userId="e7f34c32b62d749f" providerId="LiveId" clId="{34BFCB3E-A417-4EA9-B9C9-B957EB767F9D}" dt="2019-12-17T18:04:15.703" v="1845" actId="167"/>
        <pc:sldMkLst>
          <pc:docMk/>
          <pc:sldMk cId="2687461303" sldId="273"/>
        </pc:sldMkLst>
        <pc:spChg chg="del">
          <ac:chgData name="기덕 김" userId="e7f34c32b62d749f" providerId="LiveId" clId="{34BFCB3E-A417-4EA9-B9C9-B957EB767F9D}" dt="2019-12-17T18:00:34.596" v="1720" actId="478"/>
          <ac:spMkLst>
            <pc:docMk/>
            <pc:sldMk cId="2687461303" sldId="273"/>
            <ac:spMk id="8" creationId="{A5B362B9-C866-4543-9BAC-9AE6C5483F9B}"/>
          </ac:spMkLst>
        </pc:spChg>
        <pc:spChg chg="del mod">
          <ac:chgData name="기덕 김" userId="e7f34c32b62d749f" providerId="LiveId" clId="{34BFCB3E-A417-4EA9-B9C9-B957EB767F9D}" dt="2019-12-17T18:01:42.463" v="1813" actId="478"/>
          <ac:spMkLst>
            <pc:docMk/>
            <pc:sldMk cId="2687461303" sldId="273"/>
            <ac:spMk id="14" creationId="{41A87752-CC36-4A66-8466-7A11792333F7}"/>
          </ac:spMkLst>
        </pc:spChg>
        <pc:spChg chg="del">
          <ac:chgData name="기덕 김" userId="e7f34c32b62d749f" providerId="LiveId" clId="{34BFCB3E-A417-4EA9-B9C9-B957EB767F9D}" dt="2019-12-17T18:00:33.348" v="1718" actId="478"/>
          <ac:spMkLst>
            <pc:docMk/>
            <pc:sldMk cId="2687461303" sldId="273"/>
            <ac:spMk id="16" creationId="{3B7E4BBD-6363-43C9-B5EF-338BEA135D8F}"/>
          </ac:spMkLst>
        </pc:spChg>
        <pc:spChg chg="mod">
          <ac:chgData name="기덕 김" userId="e7f34c32b62d749f" providerId="LiveId" clId="{34BFCB3E-A417-4EA9-B9C9-B957EB767F9D}" dt="2019-12-17T18:00:13.392" v="1700"/>
          <ac:spMkLst>
            <pc:docMk/>
            <pc:sldMk cId="2687461303" sldId="273"/>
            <ac:spMk id="17" creationId="{00000000-0000-0000-0000-000000000000}"/>
          </ac:spMkLst>
        </pc:spChg>
        <pc:spChg chg="mod">
          <ac:chgData name="기덕 김" userId="e7f34c32b62d749f" providerId="LiveId" clId="{34BFCB3E-A417-4EA9-B9C9-B957EB767F9D}" dt="2019-12-17T18:04:05.541" v="1844" actId="404"/>
          <ac:spMkLst>
            <pc:docMk/>
            <pc:sldMk cId="2687461303" sldId="273"/>
            <ac:spMk id="18" creationId="{00000000-0000-0000-0000-000000000000}"/>
          </ac:spMkLst>
        </pc:spChg>
        <pc:spChg chg="mod">
          <ac:chgData name="기덕 김" userId="e7f34c32b62d749f" providerId="LiveId" clId="{34BFCB3E-A417-4EA9-B9C9-B957EB767F9D}" dt="2019-12-17T18:00:30.716" v="1717" actId="20577"/>
          <ac:spMkLst>
            <pc:docMk/>
            <pc:sldMk cId="2687461303" sldId="273"/>
            <ac:spMk id="19" creationId="{00000000-0000-0000-0000-000000000000}"/>
          </ac:spMkLst>
        </pc:spChg>
        <pc:picChg chg="add mod">
          <ac:chgData name="기덕 김" userId="e7f34c32b62d749f" providerId="LiveId" clId="{34BFCB3E-A417-4EA9-B9C9-B957EB767F9D}" dt="2019-12-17T18:03:54.107" v="1840" actId="14100"/>
          <ac:picMkLst>
            <pc:docMk/>
            <pc:sldMk cId="2687461303" sldId="273"/>
            <ac:picMk id="3" creationId="{80F0097C-3EBA-4198-A484-A4C6A8714A61}"/>
          </ac:picMkLst>
        </pc:picChg>
        <pc:picChg chg="del">
          <ac:chgData name="기덕 김" userId="e7f34c32b62d749f" providerId="LiveId" clId="{34BFCB3E-A417-4EA9-B9C9-B957EB767F9D}" dt="2019-12-17T18:00:35.810" v="1722" actId="478"/>
          <ac:picMkLst>
            <pc:docMk/>
            <pc:sldMk cId="2687461303" sldId="273"/>
            <ac:picMk id="4" creationId="{56AF0DBF-0001-4FE8-8CF3-FADEF05CA2E6}"/>
          </ac:picMkLst>
        </pc:picChg>
        <pc:picChg chg="add mod">
          <ac:chgData name="기덕 김" userId="e7f34c32b62d749f" providerId="LiveId" clId="{34BFCB3E-A417-4EA9-B9C9-B957EB767F9D}" dt="2019-12-17T18:03:13.348" v="1836" actId="1076"/>
          <ac:picMkLst>
            <pc:docMk/>
            <pc:sldMk cId="2687461303" sldId="273"/>
            <ac:picMk id="6" creationId="{E9C56595-EA2B-4A8D-8026-E2C50A171015}"/>
          </ac:picMkLst>
        </pc:picChg>
        <pc:picChg chg="del">
          <ac:chgData name="기덕 김" userId="e7f34c32b62d749f" providerId="LiveId" clId="{34BFCB3E-A417-4EA9-B9C9-B957EB767F9D}" dt="2019-12-17T18:00:33.810" v="1719" actId="478"/>
          <ac:picMkLst>
            <pc:docMk/>
            <pc:sldMk cId="2687461303" sldId="273"/>
            <ac:picMk id="7" creationId="{F5ECFCC1-2AB8-49E7-85EF-C5C05488E1CF}"/>
          </ac:picMkLst>
        </pc:picChg>
        <pc:picChg chg="add mod ord">
          <ac:chgData name="기덕 김" userId="e7f34c32b62d749f" providerId="LiveId" clId="{34BFCB3E-A417-4EA9-B9C9-B957EB767F9D}" dt="2019-12-17T18:04:15.703" v="1845" actId="167"/>
          <ac:picMkLst>
            <pc:docMk/>
            <pc:sldMk cId="2687461303" sldId="273"/>
            <ac:picMk id="11" creationId="{6CD3D2EA-2E77-4A1F-BA59-FD006B5E116A}"/>
          </ac:picMkLst>
        </pc:picChg>
        <pc:cxnChg chg="del mod">
          <ac:chgData name="기덕 김" userId="e7f34c32b62d749f" providerId="LiveId" clId="{34BFCB3E-A417-4EA9-B9C9-B957EB767F9D}" dt="2019-12-17T18:00:35.227" v="1721" actId="478"/>
          <ac:cxnSpMkLst>
            <pc:docMk/>
            <pc:sldMk cId="2687461303" sldId="273"/>
            <ac:cxnSpMk id="10" creationId="{41535695-D4E1-4E5F-B080-BBE2C118CA76}"/>
          </ac:cxnSpMkLst>
        </pc:cxnChg>
      </pc:sldChg>
      <pc:sldChg chg="addSp delSp modSp add">
        <pc:chgData name="기덕 김" userId="e7f34c32b62d749f" providerId="LiveId" clId="{34BFCB3E-A417-4EA9-B9C9-B957EB767F9D}" dt="2019-12-17T18:08:52.962" v="1955" actId="1076"/>
        <pc:sldMkLst>
          <pc:docMk/>
          <pc:sldMk cId="961985670" sldId="274"/>
        </pc:sldMkLst>
        <pc:spChg chg="mod">
          <ac:chgData name="기덕 김" userId="e7f34c32b62d749f" providerId="LiveId" clId="{34BFCB3E-A417-4EA9-B9C9-B957EB767F9D}" dt="2019-12-17T18:05:05.741" v="1920" actId="404"/>
          <ac:spMkLst>
            <pc:docMk/>
            <pc:sldMk cId="961985670" sldId="274"/>
            <ac:spMk id="18" creationId="{00000000-0000-0000-0000-000000000000}"/>
          </ac:spMkLst>
        </pc:spChg>
        <pc:picChg chg="del">
          <ac:chgData name="기덕 김" userId="e7f34c32b62d749f" providerId="LiveId" clId="{34BFCB3E-A417-4EA9-B9C9-B957EB767F9D}" dt="2019-12-17T18:05:15.714" v="1921" actId="478"/>
          <ac:picMkLst>
            <pc:docMk/>
            <pc:sldMk cId="961985670" sldId="274"/>
            <ac:picMk id="3" creationId="{80F0097C-3EBA-4198-A484-A4C6A8714A61}"/>
          </ac:picMkLst>
        </pc:picChg>
        <pc:picChg chg="add mod ord">
          <ac:chgData name="기덕 김" userId="e7f34c32b62d749f" providerId="LiveId" clId="{34BFCB3E-A417-4EA9-B9C9-B957EB767F9D}" dt="2019-12-17T18:08:52.962" v="1955" actId="1076"/>
          <ac:picMkLst>
            <pc:docMk/>
            <pc:sldMk cId="961985670" sldId="274"/>
            <ac:picMk id="4" creationId="{F9C82078-1422-4EB2-8B9F-E8795B963749}"/>
          </ac:picMkLst>
        </pc:picChg>
        <pc:picChg chg="del">
          <ac:chgData name="기덕 김" userId="e7f34c32b62d749f" providerId="LiveId" clId="{34BFCB3E-A417-4EA9-B9C9-B957EB767F9D}" dt="2019-12-17T18:05:16.159" v="1922" actId="478"/>
          <ac:picMkLst>
            <pc:docMk/>
            <pc:sldMk cId="961985670" sldId="274"/>
            <ac:picMk id="6" creationId="{E9C56595-EA2B-4A8D-8026-E2C50A171015}"/>
          </ac:picMkLst>
        </pc:picChg>
        <pc:picChg chg="add mod">
          <ac:chgData name="기덕 김" userId="e7f34c32b62d749f" providerId="LiveId" clId="{34BFCB3E-A417-4EA9-B9C9-B957EB767F9D}" dt="2019-12-17T18:08:33.314" v="1952" actId="14100"/>
          <ac:picMkLst>
            <pc:docMk/>
            <pc:sldMk cId="961985670" sldId="274"/>
            <ac:picMk id="7" creationId="{B62FBF64-292F-41EA-9A2B-441C36FFA2D7}"/>
          </ac:picMkLst>
        </pc:picChg>
        <pc:picChg chg="add mod">
          <ac:chgData name="기덕 김" userId="e7f34c32b62d749f" providerId="LiveId" clId="{34BFCB3E-A417-4EA9-B9C9-B957EB767F9D}" dt="2019-12-17T18:08:37.179" v="1953" actId="14100"/>
          <ac:picMkLst>
            <pc:docMk/>
            <pc:sldMk cId="961985670" sldId="274"/>
            <ac:picMk id="9" creationId="{17E31362-EB35-4F41-B5B6-8643283C5CEC}"/>
          </ac:picMkLst>
        </pc:picChg>
        <pc:picChg chg="del">
          <ac:chgData name="기덕 김" userId="e7f34c32b62d749f" providerId="LiveId" clId="{34BFCB3E-A417-4EA9-B9C9-B957EB767F9D}" dt="2019-12-17T18:05:16.482" v="1923" actId="478"/>
          <ac:picMkLst>
            <pc:docMk/>
            <pc:sldMk cId="961985670" sldId="274"/>
            <ac:picMk id="11" creationId="{6CD3D2EA-2E77-4A1F-BA59-FD006B5E116A}"/>
          </ac:picMkLst>
        </pc:picChg>
      </pc:sldChg>
      <pc:sldChg chg="add del">
        <pc:chgData name="기덕 김" userId="e7f34c32b62d749f" providerId="LiveId" clId="{34BFCB3E-A417-4EA9-B9C9-B957EB767F9D}" dt="2019-12-17T18:13:16.604" v="1957"/>
        <pc:sldMkLst>
          <pc:docMk/>
          <pc:sldMk cId="3708556238" sldId="275"/>
        </pc:sldMkLst>
      </pc:sldChg>
      <pc:sldChg chg="addSp delSp modSp add ord">
        <pc:chgData name="기덕 김" userId="e7f34c32b62d749f" providerId="LiveId" clId="{34BFCB3E-A417-4EA9-B9C9-B957EB767F9D}" dt="2019-12-17T18:18:01.419" v="2305" actId="404"/>
        <pc:sldMkLst>
          <pc:docMk/>
          <pc:sldMk cId="4033671503" sldId="275"/>
        </pc:sldMkLst>
        <pc:spChg chg="mod">
          <ac:chgData name="기덕 김" userId="e7f34c32b62d749f" providerId="LiveId" clId="{34BFCB3E-A417-4EA9-B9C9-B957EB767F9D}" dt="2019-12-17T18:18:01.419" v="2305" actId="404"/>
          <ac:spMkLst>
            <pc:docMk/>
            <pc:sldMk cId="4033671503" sldId="275"/>
            <ac:spMk id="3" creationId="{7112116D-7D91-4E58-9372-F56E718B59AF}"/>
          </ac:spMkLst>
        </pc:spChg>
        <pc:spChg chg="mod">
          <ac:chgData name="기덕 김" userId="e7f34c32b62d749f" providerId="LiveId" clId="{34BFCB3E-A417-4EA9-B9C9-B957EB767F9D}" dt="2019-12-17T18:14:07.590" v="1977"/>
          <ac:spMkLst>
            <pc:docMk/>
            <pc:sldMk cId="4033671503" sldId="275"/>
            <ac:spMk id="17" creationId="{00000000-0000-0000-0000-000000000000}"/>
          </ac:spMkLst>
        </pc:spChg>
        <pc:spChg chg="mod">
          <ac:chgData name="기덕 김" userId="e7f34c32b62d749f" providerId="LiveId" clId="{34BFCB3E-A417-4EA9-B9C9-B957EB767F9D}" dt="2019-12-17T18:13:56.977" v="1967"/>
          <ac:spMkLst>
            <pc:docMk/>
            <pc:sldMk cId="4033671503" sldId="275"/>
            <ac:spMk id="18" creationId="{00000000-0000-0000-0000-000000000000}"/>
          </ac:spMkLst>
        </pc:spChg>
        <pc:spChg chg="mod">
          <ac:chgData name="기덕 김" userId="e7f34c32b62d749f" providerId="LiveId" clId="{34BFCB3E-A417-4EA9-B9C9-B957EB767F9D}" dt="2019-12-17T18:13:28.202" v="1960" actId="20577"/>
          <ac:spMkLst>
            <pc:docMk/>
            <pc:sldMk cId="4033671503" sldId="275"/>
            <ac:spMk id="19" creationId="{00000000-0000-0000-0000-000000000000}"/>
          </ac:spMkLst>
        </pc:spChg>
        <pc:picChg chg="add del">
          <ac:chgData name="기덕 김" userId="e7f34c32b62d749f" providerId="LiveId" clId="{34BFCB3E-A417-4EA9-B9C9-B957EB767F9D}" dt="2019-12-17T18:13:44.398" v="1964"/>
          <ac:picMkLst>
            <pc:docMk/>
            <pc:sldMk cId="4033671503" sldId="275"/>
            <ac:picMk id="2" creationId="{4C6FC3E4-86E6-406D-9F04-19DD16ED1EE4}"/>
          </ac:picMkLst>
        </pc:picChg>
      </pc:sldChg>
      <pc:sldChg chg="modSp add ord">
        <pc:chgData name="기덕 김" userId="e7f34c32b62d749f" providerId="LiveId" clId="{34BFCB3E-A417-4EA9-B9C9-B957EB767F9D}" dt="2019-12-17T18:35:05.248" v="2995" actId="20577"/>
        <pc:sldMkLst>
          <pc:docMk/>
          <pc:sldMk cId="2040041734" sldId="276"/>
        </pc:sldMkLst>
        <pc:spChg chg="mod">
          <ac:chgData name="기덕 김" userId="e7f34c32b62d749f" providerId="LiveId" clId="{34BFCB3E-A417-4EA9-B9C9-B957EB767F9D}" dt="2019-12-17T18:35:05.248" v="2995" actId="20577"/>
          <ac:spMkLst>
            <pc:docMk/>
            <pc:sldMk cId="2040041734" sldId="276"/>
            <ac:spMk id="3" creationId="{7112116D-7D91-4E58-9372-F56E718B59AF}"/>
          </ac:spMkLst>
        </pc:spChg>
        <pc:spChg chg="mod">
          <ac:chgData name="기덕 김" userId="e7f34c32b62d749f" providerId="LiveId" clId="{34BFCB3E-A417-4EA9-B9C9-B957EB767F9D}" dt="2019-12-17T18:28:48.805" v="2343"/>
          <ac:spMkLst>
            <pc:docMk/>
            <pc:sldMk cId="2040041734" sldId="276"/>
            <ac:spMk id="17" creationId="{00000000-0000-0000-0000-000000000000}"/>
          </ac:spMkLst>
        </pc:spChg>
        <pc:spChg chg="mod">
          <ac:chgData name="기덕 김" userId="e7f34c32b62d749f" providerId="LiveId" clId="{34BFCB3E-A417-4EA9-B9C9-B957EB767F9D}" dt="2019-12-17T18:23:54.926" v="2314"/>
          <ac:spMkLst>
            <pc:docMk/>
            <pc:sldMk cId="2040041734" sldId="276"/>
            <ac:spMk id="18" creationId="{00000000-0000-0000-0000-000000000000}"/>
          </ac:spMkLst>
        </pc:spChg>
        <pc:spChg chg="mod">
          <ac:chgData name="기덕 김" userId="e7f34c32b62d749f" providerId="LiveId" clId="{34BFCB3E-A417-4EA9-B9C9-B957EB767F9D}" dt="2019-12-17T18:28:52.995" v="2344" actId="20577"/>
          <ac:spMkLst>
            <pc:docMk/>
            <pc:sldMk cId="2040041734" sldId="276"/>
            <ac:spMk id="1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1">
    <p:bg>
      <p:bgPr>
        <a:solidFill>
          <a:srgbClr val="FFE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0"/>
            <a:ext cx="10693400" cy="7561263"/>
            <a:chOff x="0" y="0"/>
            <a:chExt cx="10693400" cy="7561263"/>
          </a:xfrm>
        </p:grpSpPr>
        <p:sp>
          <p:nvSpPr>
            <p:cNvPr id="7" name="직사각형 6"/>
            <p:cNvSpPr/>
            <p:nvPr/>
          </p:nvSpPr>
          <p:spPr>
            <a:xfrm>
              <a:off x="4581699" y="0"/>
              <a:ext cx="1530000" cy="7561263"/>
            </a:xfrm>
            <a:prstGeom prst="rect">
              <a:avLst/>
            </a:prstGeom>
            <a:solidFill>
              <a:srgbClr val="B5B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B5B6B6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0"/>
              <a:ext cx="1530000" cy="7561263"/>
            </a:xfrm>
            <a:prstGeom prst="rect">
              <a:avLst/>
            </a:prstGeom>
            <a:solidFill>
              <a:srgbClr val="EA5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054466" y="0"/>
              <a:ext cx="1530000" cy="7561263"/>
            </a:xfrm>
            <a:prstGeom prst="rect">
              <a:avLst/>
            </a:prstGeom>
            <a:solidFill>
              <a:srgbClr val="FF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108932" y="0"/>
              <a:ext cx="1530000" cy="7561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636165" y="0"/>
              <a:ext cx="1530000" cy="7561263"/>
            </a:xfrm>
            <a:prstGeom prst="rect">
              <a:avLst/>
            </a:prstGeom>
            <a:solidFill>
              <a:srgbClr val="0D3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163400" y="0"/>
              <a:ext cx="1530000" cy="7561263"/>
            </a:xfrm>
            <a:prstGeom prst="rect">
              <a:avLst/>
            </a:prstGeom>
            <a:solidFill>
              <a:srgbClr val="42B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2B25D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527233" y="0"/>
              <a:ext cx="1530000" cy="7561263"/>
            </a:xfrm>
            <a:prstGeom prst="rect">
              <a:avLst/>
            </a:prstGeom>
            <a:solidFill>
              <a:srgbClr val="00AE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AEE0"/>
                </a:solidFill>
              </a:endParaRPr>
            </a:p>
          </p:txBody>
        </p:sp>
      </p:grp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16700" y="306000"/>
            <a:ext cx="6660000" cy="74880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ts val="3000"/>
              </a:lnSpc>
              <a:buNone/>
              <a:defRPr sz="3200" b="0" spc="-100" baseline="0">
                <a:solidFill>
                  <a:srgbClr val="0D3488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/>
              <a:t>제목</a:t>
            </a:r>
          </a:p>
        </p:txBody>
      </p:sp>
      <p:pic>
        <p:nvPicPr>
          <p:cNvPr id="14" name="그림 13" descr="line_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14000" y="396000"/>
            <a:ext cx="1438659" cy="64008"/>
          </a:xfrm>
          <a:prstGeom prst="rect">
            <a:avLst/>
          </a:prstGeom>
        </p:spPr>
      </p:pic>
      <p:pic>
        <p:nvPicPr>
          <p:cNvPr id="16" name="그림 15" descr="line_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838000" y="396000"/>
            <a:ext cx="1438659" cy="640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2">
    <p:bg>
      <p:bgPr>
        <a:solidFill>
          <a:srgbClr val="00A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lu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28209" y="124865"/>
            <a:ext cx="850394" cy="844231"/>
          </a:xfrm>
          <a:prstGeom prst="rect">
            <a:avLst/>
          </a:prstGeom>
        </p:spPr>
      </p:pic>
      <p:sp>
        <p:nvSpPr>
          <p:cNvPr id="4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899537" y="527293"/>
            <a:ext cx="9230365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12200" b="1" spc="230" baseline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 err="1"/>
              <a:t>projec</a:t>
            </a:r>
            <a:endParaRPr lang="en-US" altLang="ko-KR" dirty="0"/>
          </a:p>
        </p:txBody>
      </p:sp>
      <p:sp>
        <p:nvSpPr>
          <p:cNvPr id="5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3048800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50"/>
              </a:lnSpc>
              <a:buNone/>
              <a:defRPr sz="2100" spc="-5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문서 제목</a:t>
            </a:r>
          </a:p>
        </p:txBody>
      </p:sp>
      <p:sp>
        <p:nvSpPr>
          <p:cNvPr id="6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65253" y="4217216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900" spc="-3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</a:p>
        </p:txBody>
      </p:sp>
      <p:pic>
        <p:nvPicPr>
          <p:cNvPr id="9" name="그림 8" descr="arro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  <p:pic>
        <p:nvPicPr>
          <p:cNvPr id="10" name="그림 9" descr="ba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성과보고서 내지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16700" y="306000"/>
            <a:ext cx="6660000" cy="74880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ts val="3000"/>
              </a:lnSpc>
              <a:buNone/>
              <a:defRPr sz="3200" b="0" spc="-100" baseline="0">
                <a:solidFill>
                  <a:srgbClr val="00AEE0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/>
              <a:t>제목</a:t>
            </a:r>
          </a:p>
        </p:txBody>
      </p:sp>
      <p:pic>
        <p:nvPicPr>
          <p:cNvPr id="11" name="그림 10" descr="line_01_blu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14000" y="396000"/>
            <a:ext cx="1438659" cy="64008"/>
          </a:xfrm>
          <a:prstGeom prst="rect">
            <a:avLst/>
          </a:prstGeom>
        </p:spPr>
      </p:pic>
      <p:pic>
        <p:nvPicPr>
          <p:cNvPr id="12" name="그림 11" descr="line_01_blu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866121" y="396000"/>
            <a:ext cx="1438659" cy="64008"/>
          </a:xfrm>
          <a:prstGeom prst="rect">
            <a:avLst/>
          </a:prstGeom>
        </p:spPr>
      </p:pic>
      <p:sp>
        <p:nvSpPr>
          <p:cNvPr id="15" name="텍스트 개체 틀 10"/>
          <p:cNvSpPr>
            <a:spLocks noGrp="1"/>
          </p:cNvSpPr>
          <p:nvPr>
            <p:ph type="body" sz="quarter" idx="12" hasCustomPrompt="1"/>
          </p:nvPr>
        </p:nvSpPr>
        <p:spPr>
          <a:xfrm>
            <a:off x="8964000" y="1188000"/>
            <a:ext cx="1332000" cy="2520000"/>
          </a:xfrm>
          <a:prstGeom prst="rect">
            <a:avLst/>
          </a:prstGeom>
        </p:spPr>
        <p:txBody>
          <a:bodyPr lIns="0" tIns="0" rIns="0" bIns="0"/>
          <a:lstStyle>
            <a:lvl1pPr marL="0" algn="l">
              <a:lnSpc>
                <a:spcPts val="20000"/>
              </a:lnSpc>
              <a:buNone/>
              <a:defRPr sz="20000" b="0" spc="-100" baseline="0">
                <a:solidFill>
                  <a:srgbClr val="FFE100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4" name="그림 13" descr="line_02_blu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14000" y="1923243"/>
            <a:ext cx="9890780" cy="64008"/>
          </a:xfrm>
          <a:prstGeom prst="rect">
            <a:avLst/>
          </a:prstGeom>
        </p:spPr>
      </p:pic>
      <p:sp>
        <p:nvSpPr>
          <p:cNvPr id="18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414000" y="2304000"/>
            <a:ext cx="4086000" cy="4320000"/>
          </a:xfrm>
          <a:prstGeom prst="rect">
            <a:avLst/>
          </a:prstGeom>
        </p:spPr>
        <p:txBody>
          <a:bodyPr lIns="0" tIns="0" rIns="0" bIns="0"/>
          <a:lstStyle>
            <a:lvl1pPr marL="0" algn="l" defTabSz="468000">
              <a:lnSpc>
                <a:spcPts val="3000"/>
              </a:lnSpc>
              <a:buNone/>
              <a:defRPr sz="2400" b="0" spc="-50" baseline="0">
                <a:solidFill>
                  <a:srgbClr val="00AEE0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9" name="텍스트 개체 틀 10"/>
          <p:cNvSpPr>
            <a:spLocks noGrp="1"/>
          </p:cNvSpPr>
          <p:nvPr>
            <p:ph type="body" sz="quarter" idx="14" hasCustomPrompt="1"/>
          </p:nvPr>
        </p:nvSpPr>
        <p:spPr>
          <a:xfrm>
            <a:off x="4500000" y="2304000"/>
            <a:ext cx="5796000" cy="4320000"/>
          </a:xfrm>
          <a:prstGeom prst="rect">
            <a:avLst/>
          </a:prstGeom>
        </p:spPr>
        <p:txBody>
          <a:bodyPr lIns="0" tIns="0" rIns="0" bIns="0"/>
          <a:lstStyle>
            <a:lvl1pPr marL="0" algn="l" defTabSz="468000">
              <a:lnSpc>
                <a:spcPts val="3000"/>
              </a:lnSpc>
              <a:buNone/>
              <a:defRPr sz="2400" b="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en-US" altLang="ko-KR" dirty="0"/>
              <a:t>text</a:t>
            </a:r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2016700" y="1060367"/>
            <a:ext cx="6660000" cy="72000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ts val="1400"/>
              </a:lnSpc>
              <a:buNone/>
              <a:defRPr sz="950" b="1" spc="10" baseline="0">
                <a:solidFill>
                  <a:srgbClr val="EA5521"/>
                </a:solidFill>
                <a:effectLst/>
                <a:latin typeface="나눔고딕" pitchFamily="50" charset="-127"/>
                <a:ea typeface="나눔고딕" pitchFamily="50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/>
              <a:t>내용</a:t>
            </a:r>
            <a:endParaRPr lang="en-US" altLang="ko-KR" dirty="0" err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성과보고서 내지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2016700" y="1060367"/>
            <a:ext cx="6660000" cy="72000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ts val="1400"/>
              </a:lnSpc>
              <a:buNone/>
              <a:defRPr sz="950" b="1" spc="10" baseline="0">
                <a:solidFill>
                  <a:srgbClr val="EA5521"/>
                </a:solidFill>
                <a:effectLst/>
                <a:latin typeface="나눔고딕" pitchFamily="50" charset="-127"/>
                <a:ea typeface="나눔고딕" pitchFamily="50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/>
              <a:t>내용</a:t>
            </a:r>
            <a:endParaRPr lang="en-US" altLang="ko-KR" dirty="0" err="1"/>
          </a:p>
        </p:txBody>
      </p:sp>
      <p:sp>
        <p:nvSpPr>
          <p:cNvPr id="5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16700" y="306000"/>
            <a:ext cx="6660000" cy="74880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ts val="3000"/>
              </a:lnSpc>
              <a:buNone/>
              <a:defRPr sz="3200" b="0" spc="-100" baseline="0">
                <a:solidFill>
                  <a:srgbClr val="00AEE0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/>
              <a:t>제목</a:t>
            </a:r>
          </a:p>
        </p:txBody>
      </p:sp>
      <p:pic>
        <p:nvPicPr>
          <p:cNvPr id="6" name="그림 5" descr="line_01_blu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14000" y="396000"/>
            <a:ext cx="1438659" cy="64008"/>
          </a:xfrm>
          <a:prstGeom prst="rect">
            <a:avLst/>
          </a:prstGeom>
        </p:spPr>
      </p:pic>
      <p:pic>
        <p:nvPicPr>
          <p:cNvPr id="7" name="그림 6" descr="line_01_blu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866121" y="396000"/>
            <a:ext cx="1438659" cy="64008"/>
          </a:xfrm>
          <a:prstGeom prst="rect">
            <a:avLst/>
          </a:prstGeom>
        </p:spPr>
      </p:pic>
      <p:sp>
        <p:nvSpPr>
          <p:cNvPr id="18" name="그림 개체 틀 17"/>
          <p:cNvSpPr>
            <a:spLocks noGrp="1"/>
          </p:cNvSpPr>
          <p:nvPr>
            <p:ph type="pic" sz="quarter" idx="13"/>
          </p:nvPr>
        </p:nvSpPr>
        <p:spPr>
          <a:xfrm>
            <a:off x="594000" y="2088000"/>
            <a:ext cx="2124000" cy="1332000"/>
          </a:xfrm>
          <a:prstGeom prst="rect">
            <a:avLst/>
          </a:prstGeom>
        </p:spPr>
        <p:txBody>
          <a:bodyPr lIns="0" tIns="0" rIns="0" bIns="0"/>
          <a:lstStyle>
            <a:lvl1pPr marL="0">
              <a:buNone/>
              <a:defRPr sz="80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9" name="그림 개체 틀 17"/>
          <p:cNvSpPr>
            <a:spLocks noGrp="1"/>
          </p:cNvSpPr>
          <p:nvPr>
            <p:ph type="pic" sz="quarter" idx="14"/>
          </p:nvPr>
        </p:nvSpPr>
        <p:spPr>
          <a:xfrm>
            <a:off x="594000" y="3566317"/>
            <a:ext cx="2124000" cy="1332000"/>
          </a:xfrm>
          <a:prstGeom prst="rect">
            <a:avLst/>
          </a:prstGeom>
        </p:spPr>
        <p:txBody>
          <a:bodyPr lIns="0" tIns="0" rIns="0" bIns="0"/>
          <a:lstStyle>
            <a:lvl1pPr marL="0">
              <a:buNone/>
              <a:defRPr sz="80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그림 개체 틀 17"/>
          <p:cNvSpPr>
            <a:spLocks noGrp="1"/>
          </p:cNvSpPr>
          <p:nvPr>
            <p:ph type="pic" sz="quarter" idx="15"/>
          </p:nvPr>
        </p:nvSpPr>
        <p:spPr>
          <a:xfrm>
            <a:off x="3024000" y="2088000"/>
            <a:ext cx="2124000" cy="1332000"/>
          </a:xfrm>
          <a:prstGeom prst="rect">
            <a:avLst/>
          </a:prstGeom>
        </p:spPr>
        <p:txBody>
          <a:bodyPr lIns="0" tIns="0" rIns="0" bIns="0"/>
          <a:lstStyle>
            <a:lvl1pPr marL="0">
              <a:buNone/>
              <a:defRPr sz="80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그림 개체 틀 17"/>
          <p:cNvSpPr>
            <a:spLocks noGrp="1"/>
          </p:cNvSpPr>
          <p:nvPr>
            <p:ph type="pic" sz="quarter" idx="16"/>
          </p:nvPr>
        </p:nvSpPr>
        <p:spPr>
          <a:xfrm>
            <a:off x="5472000" y="2088000"/>
            <a:ext cx="2124000" cy="1332000"/>
          </a:xfrm>
          <a:prstGeom prst="rect">
            <a:avLst/>
          </a:prstGeom>
        </p:spPr>
        <p:txBody>
          <a:bodyPr lIns="0" tIns="0" rIns="0" bIns="0"/>
          <a:lstStyle>
            <a:lvl1pPr marL="0">
              <a:buNone/>
              <a:defRPr sz="80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4" name="그림 개체 틀 17"/>
          <p:cNvSpPr>
            <a:spLocks noGrp="1"/>
          </p:cNvSpPr>
          <p:nvPr>
            <p:ph type="pic" sz="quarter" idx="17"/>
          </p:nvPr>
        </p:nvSpPr>
        <p:spPr>
          <a:xfrm>
            <a:off x="7956000" y="2088000"/>
            <a:ext cx="2124000" cy="1332000"/>
          </a:xfrm>
          <a:prstGeom prst="rect">
            <a:avLst/>
          </a:prstGeom>
        </p:spPr>
        <p:txBody>
          <a:bodyPr lIns="0" tIns="0" rIns="0" bIns="0"/>
          <a:lstStyle>
            <a:lvl1pPr marL="0">
              <a:buNone/>
              <a:defRPr sz="80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5" name="그림 개체 틀 17"/>
          <p:cNvSpPr>
            <a:spLocks noGrp="1"/>
          </p:cNvSpPr>
          <p:nvPr>
            <p:ph type="pic" sz="quarter" idx="18"/>
          </p:nvPr>
        </p:nvSpPr>
        <p:spPr>
          <a:xfrm>
            <a:off x="3024000" y="3566317"/>
            <a:ext cx="2124000" cy="1332000"/>
          </a:xfrm>
          <a:prstGeom prst="rect">
            <a:avLst/>
          </a:prstGeom>
        </p:spPr>
        <p:txBody>
          <a:bodyPr lIns="0" tIns="0" rIns="0" bIns="0"/>
          <a:lstStyle>
            <a:lvl1pPr marL="0">
              <a:buNone/>
              <a:defRPr sz="80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6" name="그림 개체 틀 17"/>
          <p:cNvSpPr>
            <a:spLocks noGrp="1"/>
          </p:cNvSpPr>
          <p:nvPr>
            <p:ph type="pic" sz="quarter" idx="19"/>
          </p:nvPr>
        </p:nvSpPr>
        <p:spPr>
          <a:xfrm>
            <a:off x="5472000" y="3566317"/>
            <a:ext cx="2124000" cy="1332000"/>
          </a:xfrm>
          <a:prstGeom prst="rect">
            <a:avLst/>
          </a:prstGeom>
        </p:spPr>
        <p:txBody>
          <a:bodyPr lIns="0" tIns="0" rIns="0" bIns="0"/>
          <a:lstStyle>
            <a:lvl1pPr marL="0">
              <a:buNone/>
              <a:defRPr sz="80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7" name="그림 개체 틀 17"/>
          <p:cNvSpPr>
            <a:spLocks noGrp="1"/>
          </p:cNvSpPr>
          <p:nvPr>
            <p:ph type="pic" sz="quarter" idx="20"/>
          </p:nvPr>
        </p:nvSpPr>
        <p:spPr>
          <a:xfrm>
            <a:off x="7956000" y="3566317"/>
            <a:ext cx="2124000" cy="1332000"/>
          </a:xfrm>
          <a:prstGeom prst="rect">
            <a:avLst/>
          </a:prstGeom>
        </p:spPr>
        <p:txBody>
          <a:bodyPr lIns="0" tIns="0" rIns="0" bIns="0"/>
          <a:lstStyle>
            <a:lvl1pPr marL="0">
              <a:buNone/>
              <a:defRPr sz="80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12" hasCustomPrompt="1"/>
          </p:nvPr>
        </p:nvSpPr>
        <p:spPr>
          <a:xfrm>
            <a:off x="8956678" y="1188000"/>
            <a:ext cx="1332000" cy="2520000"/>
          </a:xfrm>
          <a:prstGeom prst="rect">
            <a:avLst/>
          </a:prstGeom>
        </p:spPr>
        <p:txBody>
          <a:bodyPr lIns="0" tIns="0" rIns="0" bIns="0"/>
          <a:lstStyle>
            <a:lvl1pPr marL="0" algn="l">
              <a:lnSpc>
                <a:spcPts val="20000"/>
              </a:lnSpc>
              <a:buNone/>
              <a:defRPr sz="20000" b="0" spc="-100" baseline="0">
                <a:solidFill>
                  <a:srgbClr val="FFE100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그림 8" descr="line_02_blu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17478" y="1923243"/>
            <a:ext cx="9890780" cy="64008"/>
          </a:xfrm>
          <a:prstGeom prst="rect">
            <a:avLst/>
          </a:prstGeom>
        </p:spPr>
      </p:pic>
      <p:pic>
        <p:nvPicPr>
          <p:cNvPr id="11" name="그림 10" descr="line_02_blu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17478" y="7066779"/>
            <a:ext cx="9890780" cy="64008"/>
          </a:xfrm>
          <a:prstGeom prst="rect">
            <a:avLst/>
          </a:prstGeom>
        </p:spPr>
      </p:pic>
      <p:pic>
        <p:nvPicPr>
          <p:cNvPr id="12" name="그림 11" descr="line_03_blu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17478" y="2077942"/>
            <a:ext cx="64008" cy="4898146"/>
          </a:xfrm>
          <a:prstGeom prst="rect">
            <a:avLst/>
          </a:prstGeom>
        </p:spPr>
      </p:pic>
      <p:pic>
        <p:nvPicPr>
          <p:cNvPr id="13" name="그림 12" descr="line_03_blu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874171" y="2077942"/>
            <a:ext cx="64008" cy="4898146"/>
          </a:xfrm>
          <a:prstGeom prst="rect">
            <a:avLst/>
          </a:prstGeom>
        </p:spPr>
      </p:pic>
      <p:pic>
        <p:nvPicPr>
          <p:cNvPr id="14" name="그림 13" descr="line_03_blu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330864" y="2077942"/>
            <a:ext cx="64008" cy="4898146"/>
          </a:xfrm>
          <a:prstGeom prst="rect">
            <a:avLst/>
          </a:prstGeom>
        </p:spPr>
      </p:pic>
      <p:pic>
        <p:nvPicPr>
          <p:cNvPr id="15" name="그림 14" descr="line_03_blu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787557" y="2077942"/>
            <a:ext cx="64008" cy="4898146"/>
          </a:xfrm>
          <a:prstGeom prst="rect">
            <a:avLst/>
          </a:prstGeom>
        </p:spPr>
      </p:pic>
      <p:pic>
        <p:nvPicPr>
          <p:cNvPr id="16" name="그림 15" descr="line_03_blu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244250" y="2077942"/>
            <a:ext cx="64008" cy="4898146"/>
          </a:xfrm>
          <a:prstGeom prst="rect">
            <a:avLst/>
          </a:prstGeom>
        </p:spPr>
      </p:pic>
      <p:sp>
        <p:nvSpPr>
          <p:cNvPr id="31" name="텍스트 개체 틀 10"/>
          <p:cNvSpPr>
            <a:spLocks noGrp="1"/>
          </p:cNvSpPr>
          <p:nvPr>
            <p:ph type="body" sz="quarter" idx="21" hasCustomPrompt="1"/>
          </p:nvPr>
        </p:nvSpPr>
        <p:spPr>
          <a:xfrm>
            <a:off x="594000" y="6489655"/>
            <a:ext cx="2124000" cy="540000"/>
          </a:xfrm>
          <a:prstGeom prst="rect">
            <a:avLst/>
          </a:prstGeom>
        </p:spPr>
        <p:txBody>
          <a:bodyPr lIns="0" tIns="0" rIns="0" bIns="0"/>
          <a:lstStyle>
            <a:lvl1pPr marL="0" algn="l" defTabSz="180000">
              <a:lnSpc>
                <a:spcPts val="1200"/>
              </a:lnSpc>
              <a:buNone/>
              <a:defRPr sz="800" b="1" spc="0" baseline="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en-US" altLang="ko-KR" dirty="0"/>
              <a:t>1.	</a:t>
            </a:r>
            <a:r>
              <a:rPr lang="ko-KR" altLang="en-US" dirty="0"/>
              <a:t>내용</a:t>
            </a:r>
            <a:endParaRPr lang="en-US" altLang="ko-KR" dirty="0"/>
          </a:p>
        </p:txBody>
      </p:sp>
      <p:sp>
        <p:nvSpPr>
          <p:cNvPr id="32" name="텍스트 개체 틀 10"/>
          <p:cNvSpPr>
            <a:spLocks noGrp="1"/>
          </p:cNvSpPr>
          <p:nvPr>
            <p:ph type="body" sz="quarter" idx="22" hasCustomPrompt="1"/>
          </p:nvPr>
        </p:nvSpPr>
        <p:spPr>
          <a:xfrm>
            <a:off x="3024000" y="6489655"/>
            <a:ext cx="2124000" cy="540000"/>
          </a:xfrm>
          <a:prstGeom prst="rect">
            <a:avLst/>
          </a:prstGeom>
        </p:spPr>
        <p:txBody>
          <a:bodyPr lIns="0" tIns="0" rIns="0" bIns="0"/>
          <a:lstStyle>
            <a:lvl1pPr marL="0" algn="l" defTabSz="180000">
              <a:lnSpc>
                <a:spcPts val="1200"/>
              </a:lnSpc>
              <a:buNone/>
              <a:defRPr sz="800" b="1" spc="0" baseline="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en-US" altLang="ko-KR" dirty="0"/>
              <a:t>1.	</a:t>
            </a:r>
            <a:r>
              <a:rPr lang="ko-KR" altLang="en-US" dirty="0"/>
              <a:t>내용</a:t>
            </a:r>
            <a:endParaRPr lang="en-US" altLang="ko-KR" dirty="0"/>
          </a:p>
        </p:txBody>
      </p:sp>
      <p:sp>
        <p:nvSpPr>
          <p:cNvPr id="33" name="텍스트 개체 틀 10"/>
          <p:cNvSpPr>
            <a:spLocks noGrp="1"/>
          </p:cNvSpPr>
          <p:nvPr>
            <p:ph type="body" sz="quarter" idx="23" hasCustomPrompt="1"/>
          </p:nvPr>
        </p:nvSpPr>
        <p:spPr>
          <a:xfrm>
            <a:off x="5472000" y="6489655"/>
            <a:ext cx="2124000" cy="540000"/>
          </a:xfrm>
          <a:prstGeom prst="rect">
            <a:avLst/>
          </a:prstGeom>
        </p:spPr>
        <p:txBody>
          <a:bodyPr lIns="0" tIns="0" rIns="0" bIns="0"/>
          <a:lstStyle>
            <a:lvl1pPr marL="0" algn="l" defTabSz="180000">
              <a:lnSpc>
                <a:spcPts val="1200"/>
              </a:lnSpc>
              <a:buNone/>
              <a:defRPr sz="800" b="1" spc="0" baseline="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en-US" altLang="ko-KR" dirty="0"/>
              <a:t>1.	</a:t>
            </a:r>
            <a:r>
              <a:rPr lang="ko-KR" altLang="en-US" dirty="0"/>
              <a:t>내용</a:t>
            </a:r>
            <a:endParaRPr lang="en-US" altLang="ko-KR" dirty="0"/>
          </a:p>
        </p:txBody>
      </p:sp>
      <p:sp>
        <p:nvSpPr>
          <p:cNvPr id="34" name="텍스트 개체 틀 10"/>
          <p:cNvSpPr>
            <a:spLocks noGrp="1"/>
          </p:cNvSpPr>
          <p:nvPr>
            <p:ph type="body" sz="quarter" idx="24" hasCustomPrompt="1"/>
          </p:nvPr>
        </p:nvSpPr>
        <p:spPr>
          <a:xfrm>
            <a:off x="7956000" y="6489655"/>
            <a:ext cx="2124000" cy="540000"/>
          </a:xfrm>
          <a:prstGeom prst="rect">
            <a:avLst/>
          </a:prstGeom>
        </p:spPr>
        <p:txBody>
          <a:bodyPr lIns="0" tIns="0" rIns="0" bIns="0"/>
          <a:lstStyle>
            <a:lvl1pPr marL="0" algn="l" defTabSz="180000">
              <a:lnSpc>
                <a:spcPts val="1200"/>
              </a:lnSpc>
              <a:buNone/>
              <a:defRPr sz="800" b="1" spc="0" baseline="0">
                <a:solidFill>
                  <a:srgbClr val="EA5521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en-US" altLang="ko-KR" dirty="0"/>
              <a:t>1.	</a:t>
            </a:r>
            <a:r>
              <a:rPr lang="ko-KR" altLang="en-US" dirty="0"/>
              <a:t>내용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성과보고서 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2016700" y="1060367"/>
            <a:ext cx="6660000" cy="72000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ts val="1400"/>
              </a:lnSpc>
              <a:buNone/>
              <a:defRPr sz="950" b="1" spc="10" baseline="0">
                <a:solidFill>
                  <a:srgbClr val="EA5521"/>
                </a:solidFill>
                <a:effectLst/>
                <a:latin typeface="나눔고딕" pitchFamily="50" charset="-127"/>
                <a:ea typeface="나눔고딕" pitchFamily="50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/>
              <a:t>내용</a:t>
            </a:r>
            <a:endParaRPr lang="en-US" altLang="ko-KR" dirty="0" err="1"/>
          </a:p>
        </p:txBody>
      </p:sp>
      <p:sp>
        <p:nvSpPr>
          <p:cNvPr id="5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16700" y="306000"/>
            <a:ext cx="6660000" cy="748800"/>
          </a:xfrm>
          <a:prstGeom prst="rect">
            <a:avLst/>
          </a:prstGeom>
        </p:spPr>
        <p:txBody>
          <a:bodyPr lIns="0" tIns="0" rIns="0" bIns="0"/>
          <a:lstStyle>
            <a:lvl1pPr marL="0" algn="ctr">
              <a:lnSpc>
                <a:spcPts val="3000"/>
              </a:lnSpc>
              <a:buNone/>
              <a:defRPr sz="3200" b="0" spc="-100" baseline="0">
                <a:solidFill>
                  <a:srgbClr val="00AEE0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ko-KR" altLang="en-US" dirty="0"/>
              <a:t>제목</a:t>
            </a:r>
          </a:p>
        </p:txBody>
      </p:sp>
      <p:pic>
        <p:nvPicPr>
          <p:cNvPr id="6" name="그림 5" descr="line_01_blu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14000" y="396000"/>
            <a:ext cx="1438659" cy="64008"/>
          </a:xfrm>
          <a:prstGeom prst="rect">
            <a:avLst/>
          </a:prstGeom>
        </p:spPr>
      </p:pic>
      <p:pic>
        <p:nvPicPr>
          <p:cNvPr id="7" name="그림 6" descr="line_01_blu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866121" y="396000"/>
            <a:ext cx="1438659" cy="64008"/>
          </a:xfrm>
          <a:prstGeom prst="rect">
            <a:avLst/>
          </a:prstGeom>
        </p:spPr>
      </p:pic>
      <p:sp>
        <p:nvSpPr>
          <p:cNvPr id="8" name="텍스트 개체 틀 10"/>
          <p:cNvSpPr>
            <a:spLocks noGrp="1"/>
          </p:cNvSpPr>
          <p:nvPr>
            <p:ph type="body" sz="quarter" idx="12" hasCustomPrompt="1"/>
          </p:nvPr>
        </p:nvSpPr>
        <p:spPr>
          <a:xfrm>
            <a:off x="8956678" y="1188000"/>
            <a:ext cx="1332000" cy="2520000"/>
          </a:xfrm>
          <a:prstGeom prst="rect">
            <a:avLst/>
          </a:prstGeom>
        </p:spPr>
        <p:txBody>
          <a:bodyPr lIns="0" tIns="0" rIns="0" bIns="0"/>
          <a:lstStyle>
            <a:lvl1pPr marL="0" algn="l">
              <a:lnSpc>
                <a:spcPts val="20000"/>
              </a:lnSpc>
              <a:buNone/>
              <a:defRPr sz="20000" b="0" spc="-100" baseline="0">
                <a:solidFill>
                  <a:srgbClr val="FFE100"/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2pPr>
            <a:lvl3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3pPr>
            <a:lvl4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4pPr>
            <a:lvl5pPr>
              <a:lnSpc>
                <a:spcPts val="3600"/>
              </a:lnSpc>
              <a:buNone/>
              <a:defRPr sz="3200" b="1">
                <a:latin typeface="나눔명조" pitchFamily="18" charset="-127"/>
                <a:ea typeface="나눔명조" pitchFamily="18" charset="-127"/>
              </a:defRPr>
            </a:lvl5pPr>
          </a:lstStyle>
          <a:p>
            <a:pPr lvl="0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9" name="그림 8" descr="line_02_blu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17478" y="1923243"/>
            <a:ext cx="9890780" cy="640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1" r:id="rId4"/>
    <p:sldLayoutId id="2147483652" r:id="rId5"/>
  </p:sldLayoutIdLst>
  <p:txStyles>
    <p:titleStyle>
      <a:lvl1pPr algn="ctr" defTabSz="1006023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259" indent="-377259" algn="l" defTabSz="1006023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7394" indent="-314382" algn="l" defTabSz="1006023" rtl="0" eaLnBrk="1" latinLnBrk="1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529" indent="-251506" algn="l" defTabSz="1006023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540" indent="-251506" algn="l" defTabSz="1006023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3551" indent="-251506" algn="l" defTabSz="1006023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6563" indent="-251506" algn="l" defTabSz="1006023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9574" indent="-251506" algn="l" defTabSz="1006023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2586" indent="-251506" algn="l" defTabSz="1006023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75597" indent="-251506" algn="l" defTabSz="1006023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6023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011" algn="l" defTabSz="1006023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6023" algn="l" defTabSz="1006023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9034" algn="l" defTabSz="1006023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2046" algn="l" defTabSz="1006023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057" algn="l" defTabSz="1006023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18069" algn="l" defTabSz="1006023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1080" algn="l" defTabSz="1006023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24092" algn="l" defTabSz="1006023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01_seri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7808" y="3137689"/>
            <a:ext cx="7591487" cy="4214842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projec</a:t>
            </a:r>
            <a:endParaRPr lang="en-US" altLang="ko-KR" dirty="0"/>
          </a:p>
          <a:p>
            <a:r>
              <a:rPr lang="en-US" altLang="ko-KR" dirty="0"/>
              <a:t>result report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1600" dirty="0"/>
              <a:t>2015146003</a:t>
            </a:r>
          </a:p>
          <a:p>
            <a:r>
              <a:rPr lang="ko-KR" altLang="en-US" sz="1600" dirty="0"/>
              <a:t>김기덕</a:t>
            </a:r>
          </a:p>
        </p:txBody>
      </p:sp>
      <p:pic>
        <p:nvPicPr>
          <p:cNvPr id="11" name="그림 10" descr="b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pic>
        <p:nvPicPr>
          <p:cNvPr id="12" name="그림 11" descr="ehbooks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2583" y="6149793"/>
            <a:ext cx="85344" cy="661417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arro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9C82078-1422-4EB2-8B9F-E8795B96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560" y="3168775"/>
            <a:ext cx="3734002" cy="4392488"/>
          </a:xfrm>
          <a:prstGeom prst="rect">
            <a:avLst/>
          </a:prstGeom>
        </p:spPr>
      </p:pic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구현 코드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016700" y="1228400"/>
            <a:ext cx="6660000" cy="720000"/>
          </a:xfrm>
        </p:spPr>
        <p:txBody>
          <a:bodyPr/>
          <a:lstStyle/>
          <a:p>
            <a:pPr indent="0"/>
            <a:r>
              <a:rPr lang="en-US" altLang="ko-KR" sz="2000" dirty="0"/>
              <a:t>RGB LED</a:t>
            </a:r>
            <a:r>
              <a:rPr lang="ko-KR" altLang="en-US" sz="2000" dirty="0"/>
              <a:t>와 조도센서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센서가 있는 보드의 코드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62FBF64-292F-41EA-9A2B-441C36FFA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84" y="2014414"/>
            <a:ext cx="3444197" cy="529460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7E31362-EB35-4F41-B5B6-8643283C5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" y="2035052"/>
            <a:ext cx="3431946" cy="538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8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달성도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016700" y="1228400"/>
            <a:ext cx="6660000" cy="720000"/>
          </a:xfrm>
        </p:spPr>
        <p:txBody>
          <a:bodyPr/>
          <a:lstStyle/>
          <a:p>
            <a:r>
              <a:rPr lang="ko-KR" altLang="en-US" sz="2800" dirty="0"/>
              <a:t>목표했던 아이디어의 달성도</a:t>
            </a:r>
            <a:endParaRPr lang="en-US" altLang="ko-KR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12116D-7D91-4E58-9372-F56E718B59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7400" y="2880354"/>
            <a:ext cx="9898600" cy="421264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기획한 아이디어를 모두 구현 하였는가</a:t>
            </a:r>
            <a:r>
              <a:rPr lang="en-US" altLang="ko-KR" dirty="0"/>
              <a:t>?  YES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사용하기로 한 모듈을 모두 사용하여 구현 하였는가</a:t>
            </a:r>
            <a:r>
              <a:rPr lang="en-US" altLang="ko-KR" dirty="0"/>
              <a:t>?  YES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기획했던 방법대로 모두 구현을 하였는가</a:t>
            </a:r>
            <a:r>
              <a:rPr lang="en-US" altLang="ko-KR" dirty="0"/>
              <a:t>?  YES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기한내에 완료하였는가</a:t>
            </a:r>
            <a:r>
              <a:rPr lang="en-US" altLang="ko-KR" dirty="0"/>
              <a:t>?  YES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0" algn="ctr"/>
            <a:r>
              <a:rPr lang="en-US" altLang="ko-KR" sz="16600" b="1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03367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보완 및 후기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016700" y="1228400"/>
            <a:ext cx="6660000" cy="720000"/>
          </a:xfrm>
        </p:spPr>
        <p:txBody>
          <a:bodyPr/>
          <a:lstStyle/>
          <a:p>
            <a:r>
              <a:rPr lang="ko-KR" altLang="en-US" sz="2800" dirty="0"/>
              <a:t>아쉬웠던 점과 프로젝트 진행 후 후기</a:t>
            </a:r>
            <a:endParaRPr lang="en-US" altLang="ko-KR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12116D-7D91-4E58-9372-F56E718B59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7400" y="2880354"/>
            <a:ext cx="9898600" cy="273630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프로젝트를 모두 완성 한 후 추가적으로 화장실에 출입하는 사람들의 카운트 값을 </a:t>
            </a:r>
            <a:r>
              <a:rPr lang="en-US" altLang="ko-KR" dirty="0" err="1"/>
              <a:t>influxdb</a:t>
            </a:r>
            <a:r>
              <a:rPr lang="ko-KR" altLang="en-US" dirty="0"/>
              <a:t>와 </a:t>
            </a:r>
            <a:r>
              <a:rPr lang="en-US" altLang="ko-KR" dirty="0"/>
              <a:t>Grafana</a:t>
            </a:r>
            <a:r>
              <a:rPr lang="ko-KR" altLang="en-US" dirty="0"/>
              <a:t>를 이용하여 시각화 시키고자 했으나 </a:t>
            </a:r>
            <a:r>
              <a:rPr lang="en-US" altLang="ko-KR" dirty="0"/>
              <a:t>NodeJS</a:t>
            </a:r>
            <a:r>
              <a:rPr lang="ko-KR" altLang="en-US" dirty="0"/>
              <a:t>를 이용하여 데이터를 넘겨주는 과정에서 알 수 없는 오류가 발생하여 더 이상 진행을 하지 못한 점이 아쉬웠다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프로젝트를 진행하며 </a:t>
            </a:r>
            <a:r>
              <a:rPr lang="en-US" altLang="ko-KR" dirty="0"/>
              <a:t>MQTT</a:t>
            </a:r>
            <a:r>
              <a:rPr lang="ko-KR" altLang="en-US" dirty="0"/>
              <a:t>를 좀 더 자유롭게 이용할 수 있게 되었고 후에 </a:t>
            </a:r>
            <a:r>
              <a:rPr lang="ko-KR" altLang="en-US"/>
              <a:t>졸작에도 사용할 수 </a:t>
            </a:r>
            <a:r>
              <a:rPr lang="ko-KR" altLang="en-US" dirty="0"/>
              <a:t>있을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04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730084"/>
              </p:ext>
            </p:extLst>
          </p:nvPr>
        </p:nvGraphicFramePr>
        <p:xfrm>
          <a:off x="414000" y="2303999"/>
          <a:ext cx="9889200" cy="2204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512">
                <a:tc>
                  <a:txBody>
                    <a:bodyPr/>
                    <a:lstStyle/>
                    <a:p>
                      <a:pPr algn="l" defTabSz="468000" latinLnBrk="1">
                        <a:lnSpc>
                          <a:spcPts val="3300"/>
                        </a:lnSpc>
                      </a:pPr>
                      <a:r>
                        <a:rPr lang="en-US" altLang="ko-KR" sz="2400" b="0" spc="-100" baseline="0" dirty="0">
                          <a:solidFill>
                            <a:srgbClr val="00AEE0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01.		</a:t>
                      </a:r>
                      <a:r>
                        <a:rPr lang="ko-KR" altLang="en-US" sz="2400" b="0" spc="-100" baseline="0" dirty="0">
                          <a:solidFill>
                            <a:srgbClr val="00AEE0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기획 내용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A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947">
                <a:tc>
                  <a:txBody>
                    <a:bodyPr/>
                    <a:lstStyle/>
                    <a:p>
                      <a:pPr algn="l" defTabSz="468000" latinLnBrk="1">
                        <a:lnSpc>
                          <a:spcPts val="3300"/>
                        </a:lnSpc>
                      </a:pPr>
                      <a:r>
                        <a:rPr lang="en-US" altLang="ko-KR" sz="2400" b="0" spc="-100" baseline="0" dirty="0">
                          <a:solidFill>
                            <a:srgbClr val="00AEE0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02.		</a:t>
                      </a:r>
                      <a:r>
                        <a:rPr lang="ko-KR" altLang="en-US" sz="2400" b="0" spc="-100" baseline="0" dirty="0">
                          <a:solidFill>
                            <a:srgbClr val="00AEE0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결과 이미지</a:t>
                      </a:r>
                    </a:p>
                  </a:txBody>
                  <a:tcPr marL="0" marR="0" marT="0" marB="0">
                    <a:lnT w="3175" cap="flat" cmpd="sng" algn="ctr">
                      <a:solidFill>
                        <a:srgbClr val="00A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A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49">
                <a:tc>
                  <a:txBody>
                    <a:bodyPr/>
                    <a:lstStyle/>
                    <a:p>
                      <a:pPr algn="l" defTabSz="468000" latinLnBrk="1">
                        <a:lnSpc>
                          <a:spcPts val="3300"/>
                        </a:lnSpc>
                      </a:pPr>
                      <a:r>
                        <a:rPr lang="en-US" altLang="ko-KR" sz="2400" b="0" spc="-100" baseline="0" dirty="0">
                          <a:solidFill>
                            <a:srgbClr val="00AEE0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03.      </a:t>
                      </a:r>
                      <a:r>
                        <a:rPr lang="ko-KR" altLang="en-US" sz="2400" b="0" spc="-100" baseline="0" dirty="0">
                          <a:solidFill>
                            <a:srgbClr val="00AEE0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구현 코드</a:t>
                      </a:r>
                    </a:p>
                  </a:txBody>
                  <a:tcPr marL="0" marR="0" marT="0" marB="0">
                    <a:lnT w="3175" cap="flat" cmpd="sng" algn="ctr">
                      <a:solidFill>
                        <a:srgbClr val="00A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A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374634"/>
                  </a:ext>
                </a:extLst>
              </a:tr>
              <a:tr h="472030">
                <a:tc>
                  <a:txBody>
                    <a:bodyPr/>
                    <a:lstStyle/>
                    <a:p>
                      <a:pPr algn="l" defTabSz="468000" latinLnBrk="1">
                        <a:lnSpc>
                          <a:spcPts val="3300"/>
                        </a:lnSpc>
                      </a:pPr>
                      <a:r>
                        <a:rPr lang="en-US" altLang="ko-KR" sz="2400" b="0" spc="-100" baseline="0" dirty="0">
                          <a:solidFill>
                            <a:srgbClr val="00AEE0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04.		</a:t>
                      </a:r>
                      <a:r>
                        <a:rPr lang="ko-KR" altLang="en-US" sz="2400" b="0" spc="-100" baseline="0" dirty="0">
                          <a:solidFill>
                            <a:srgbClr val="00AEE0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달성도</a:t>
                      </a:r>
                    </a:p>
                  </a:txBody>
                  <a:tcPr marL="0" marR="0" marT="0" marB="0">
                    <a:lnT w="3175" cap="flat" cmpd="sng" algn="ctr">
                      <a:solidFill>
                        <a:srgbClr val="00A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A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030">
                <a:tc>
                  <a:txBody>
                    <a:bodyPr/>
                    <a:lstStyle/>
                    <a:p>
                      <a:pPr algn="l" defTabSz="468000" latinLnBrk="1">
                        <a:lnSpc>
                          <a:spcPts val="3300"/>
                        </a:lnSpc>
                      </a:pPr>
                      <a:r>
                        <a:rPr lang="en-US" altLang="ko-KR" sz="2400" b="0" spc="-100" baseline="0" dirty="0">
                          <a:solidFill>
                            <a:srgbClr val="00AEE0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05.		</a:t>
                      </a:r>
                      <a:r>
                        <a:rPr lang="ko-KR" altLang="en-US" sz="2400" b="0" spc="-100" baseline="0" dirty="0">
                          <a:solidFill>
                            <a:srgbClr val="00AEE0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보완 및 후기</a:t>
                      </a:r>
                    </a:p>
                  </a:txBody>
                  <a:tcPr marL="0" marR="0" marT="0" marB="0">
                    <a:lnT w="3175" cap="flat" cmpd="sng" algn="ctr">
                      <a:solidFill>
                        <a:srgbClr val="00A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A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화장실용 자동 조명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4"/>
          </p:nvPr>
        </p:nvSpPr>
        <p:spPr>
          <a:xfrm>
            <a:off x="4521785" y="2287475"/>
            <a:ext cx="5796000" cy="2519999"/>
          </a:xfrm>
        </p:spPr>
        <p:txBody>
          <a:bodyPr/>
          <a:lstStyle/>
          <a:p>
            <a:r>
              <a:rPr lang="ko-KR" altLang="en-US" dirty="0"/>
              <a:t>기획단계에서의 아이디어 및 구현 목표</a:t>
            </a:r>
            <a:endParaRPr lang="en-US" altLang="ko-KR" dirty="0"/>
          </a:p>
          <a:p>
            <a:r>
              <a:rPr lang="ko-KR" altLang="en-US" dirty="0"/>
              <a:t>완성된 결과물의 이미지 및 작동 구현</a:t>
            </a:r>
            <a:endParaRPr lang="en-US" altLang="ko-KR" dirty="0"/>
          </a:p>
          <a:p>
            <a:r>
              <a:rPr lang="ko-KR" altLang="en-US" dirty="0"/>
              <a:t>구현 코드</a:t>
            </a:r>
            <a:endParaRPr lang="en-US" altLang="ko-KR" dirty="0"/>
          </a:p>
          <a:p>
            <a:r>
              <a:rPr lang="ko-KR" altLang="en-US" dirty="0"/>
              <a:t>목표했던 아이디어의 달성도</a:t>
            </a:r>
            <a:endParaRPr lang="en-US" altLang="ko-KR" dirty="0"/>
          </a:p>
          <a:p>
            <a:r>
              <a:rPr lang="ko-KR" altLang="en-US" dirty="0"/>
              <a:t>아쉬웠던 점과 프로젝트 진행 후 후기</a:t>
            </a:r>
            <a:endParaRPr lang="en-US" altLang="ko-KR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016700" y="937263"/>
            <a:ext cx="6660000" cy="720000"/>
          </a:xfrm>
        </p:spPr>
        <p:txBody>
          <a:bodyPr/>
          <a:lstStyle/>
          <a:p>
            <a:r>
              <a:rPr lang="ko-KR" altLang="en-US" sz="1400" dirty="0"/>
              <a:t>기존에 있는 </a:t>
            </a:r>
            <a:r>
              <a:rPr lang="ko-KR" altLang="en-US" sz="1400" dirty="0" err="1"/>
              <a:t>제실</a:t>
            </a:r>
            <a:r>
              <a:rPr lang="ko-KR" altLang="en-US" sz="1400" dirty="0"/>
              <a:t> 감지 조명을 </a:t>
            </a:r>
            <a:endParaRPr lang="en-US" altLang="ko-KR" sz="1400" dirty="0"/>
          </a:p>
          <a:p>
            <a:r>
              <a:rPr lang="en-US" altLang="ko-KR" sz="1400" dirty="0"/>
              <a:t>ESP8266</a:t>
            </a:r>
            <a:r>
              <a:rPr lang="ko-KR" altLang="en-US" sz="1400" dirty="0"/>
              <a:t>보드를 이용하여 </a:t>
            </a:r>
            <a:endParaRPr lang="en-US" altLang="ko-KR" sz="1400" dirty="0"/>
          </a:p>
          <a:p>
            <a:r>
              <a:rPr lang="ko-KR" altLang="en-US" sz="1400" dirty="0"/>
              <a:t>주어진 키트의 내용물 내로 </a:t>
            </a:r>
            <a:endParaRPr lang="en-US" altLang="ko-KR" sz="1400" dirty="0"/>
          </a:p>
          <a:p>
            <a:r>
              <a:rPr lang="ko-KR" altLang="en-US" sz="1400" dirty="0"/>
              <a:t>구현을 해보았다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기획 내용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016700" y="1228400"/>
            <a:ext cx="6660000" cy="720000"/>
          </a:xfrm>
        </p:spPr>
        <p:txBody>
          <a:bodyPr/>
          <a:lstStyle/>
          <a:p>
            <a:r>
              <a:rPr lang="ko-KR" altLang="en-US" sz="2800" dirty="0"/>
              <a:t>기획단계에서의 아이디어 및 구현 목표</a:t>
            </a:r>
            <a:endParaRPr lang="en-US" altLang="ko-KR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12116D-7D91-4E58-9372-F56E718B59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7400" y="2880354"/>
            <a:ext cx="9898600" cy="273630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제스처 센서를 이용하여 들어가고 나가는 인원을 카운트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적외선 센서를 이용하여 </a:t>
            </a:r>
            <a:r>
              <a:rPr lang="ko-KR" altLang="en-US" dirty="0" err="1"/>
              <a:t>대변기</a:t>
            </a:r>
            <a:r>
              <a:rPr lang="ko-KR" altLang="en-US" dirty="0"/>
              <a:t> 칸의 사용 여부 감지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화장실 사용인원</a:t>
            </a:r>
            <a:r>
              <a:rPr lang="en-US" altLang="ko-KR" dirty="0"/>
              <a:t>, </a:t>
            </a:r>
            <a:r>
              <a:rPr lang="ko-KR" altLang="en-US" dirty="0" err="1"/>
              <a:t>대변기</a:t>
            </a:r>
            <a:r>
              <a:rPr lang="ko-KR" altLang="en-US" dirty="0"/>
              <a:t> 칸 사용여부를 </a:t>
            </a:r>
            <a:r>
              <a:rPr lang="en-US" altLang="ko-KR" dirty="0"/>
              <a:t>OLED </a:t>
            </a:r>
            <a:r>
              <a:rPr lang="ko-KR" altLang="en-US" dirty="0"/>
              <a:t>에</a:t>
            </a:r>
            <a:r>
              <a:rPr lang="en-US" altLang="ko-KR" dirty="0"/>
              <a:t> display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화장실에 사람이 들어가면 </a:t>
            </a:r>
            <a:r>
              <a:rPr lang="en-US" altLang="ko-KR" dirty="0"/>
              <a:t>RGB LED </a:t>
            </a:r>
            <a:r>
              <a:rPr lang="ko-KR" altLang="en-US" dirty="0"/>
              <a:t>점등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화장실에서 사람이 모두 나가면 </a:t>
            </a:r>
            <a:r>
              <a:rPr lang="en-US" altLang="ko-KR" dirty="0"/>
              <a:t>RGB LED</a:t>
            </a:r>
            <a:r>
              <a:rPr lang="ko-KR" altLang="en-US" dirty="0"/>
              <a:t>소등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조명이 고장 났을 시 이것을 감지할 수 있는 조도 센서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04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결과 이미지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016700" y="1228400"/>
            <a:ext cx="6660000" cy="720000"/>
          </a:xfrm>
        </p:spPr>
        <p:txBody>
          <a:bodyPr/>
          <a:lstStyle/>
          <a:p>
            <a:r>
              <a:rPr lang="ko-KR" altLang="en-US" sz="2800" dirty="0"/>
              <a:t>완성된 결과물의 이미지 및 작동 구현</a:t>
            </a:r>
            <a:endParaRPr lang="en-US" altLang="ko-KR" sz="2800" dirty="0"/>
          </a:p>
        </p:txBody>
      </p:sp>
      <p:pic>
        <p:nvPicPr>
          <p:cNvPr id="6" name="그림 5" descr="테이블, 앉아있는, 회로, 책상이(가) 표시된 사진&#10;&#10;자동 생성된 설명">
            <a:extLst>
              <a:ext uri="{FF2B5EF4-FFF2-40B4-BE49-F238E27FC236}">
                <a16:creationId xmlns:a16="http://schemas.microsoft.com/office/drawing/2014/main" id="{915DE875-956E-4DA3-A5A6-345EE4FA2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" y="3391209"/>
            <a:ext cx="2913084" cy="3744416"/>
          </a:xfrm>
          <a:prstGeom prst="rect">
            <a:avLst/>
          </a:prstGeom>
        </p:spPr>
      </p:pic>
      <p:pic>
        <p:nvPicPr>
          <p:cNvPr id="8" name="그림 7" descr="테이블, 실내, 앉아있는, 책상이(가) 표시된 사진&#10;&#10;자동 생성된 설명">
            <a:extLst>
              <a:ext uri="{FF2B5EF4-FFF2-40B4-BE49-F238E27FC236}">
                <a16:creationId xmlns:a16="http://schemas.microsoft.com/office/drawing/2014/main" id="{FD7D3003-14CB-40C0-AD66-93A921F34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03" y="3391209"/>
            <a:ext cx="3830508" cy="3744416"/>
          </a:xfrm>
          <a:prstGeom prst="rect">
            <a:avLst/>
          </a:prstGeom>
        </p:spPr>
      </p:pic>
      <p:pic>
        <p:nvPicPr>
          <p:cNvPr id="10" name="그림 9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C4D895C9-9CD7-42C4-A959-6158E0471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68" y="3374391"/>
            <a:ext cx="3864008" cy="3761234"/>
          </a:xfrm>
          <a:prstGeom prst="rect">
            <a:avLst/>
          </a:prstGeom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1A87752-CC36-4A66-8466-7A11792333F7}"/>
              </a:ext>
            </a:extLst>
          </p:cNvPr>
          <p:cNvSpPr txBox="1">
            <a:spLocks/>
          </p:cNvSpPr>
          <p:nvPr/>
        </p:nvSpPr>
        <p:spPr>
          <a:xfrm>
            <a:off x="391803" y="2196455"/>
            <a:ext cx="9898600" cy="2736304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ko-KR" altLang="en-US" dirty="0"/>
              <a:t>전체적인 외형</a:t>
            </a:r>
          </a:p>
        </p:txBody>
      </p:sp>
    </p:spTree>
    <p:extLst>
      <p:ext uri="{BB962C8B-B14F-4D97-AF65-F5344CB8AC3E}">
        <p14:creationId xmlns:p14="http://schemas.microsoft.com/office/powerpoint/2010/main" val="375630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결과 이미지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016700" y="1228400"/>
            <a:ext cx="6660000" cy="720000"/>
          </a:xfrm>
        </p:spPr>
        <p:txBody>
          <a:bodyPr/>
          <a:lstStyle/>
          <a:p>
            <a:r>
              <a:rPr lang="ko-KR" altLang="en-US" sz="2800" dirty="0"/>
              <a:t>완성된 결과물의 이미지 및 작동 구현</a:t>
            </a:r>
            <a:endParaRPr lang="en-US" altLang="ko-KR" sz="2800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1A87752-CC36-4A66-8466-7A11792333F7}"/>
              </a:ext>
            </a:extLst>
          </p:cNvPr>
          <p:cNvSpPr txBox="1">
            <a:spLocks/>
          </p:cNvSpPr>
          <p:nvPr/>
        </p:nvSpPr>
        <p:spPr>
          <a:xfrm>
            <a:off x="391803" y="2196455"/>
            <a:ext cx="9898600" cy="2736304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ko-KR" altLang="en-US" dirty="0"/>
              <a:t>화장실 내부로 사람이 들어갔을 때</a:t>
            </a:r>
          </a:p>
        </p:txBody>
      </p:sp>
      <p:pic>
        <p:nvPicPr>
          <p:cNvPr id="3" name="그림 2" descr="회로, 테이블이(가) 표시된 사진&#10;&#10;자동 생성된 설명">
            <a:extLst>
              <a:ext uri="{FF2B5EF4-FFF2-40B4-BE49-F238E27FC236}">
                <a16:creationId xmlns:a16="http://schemas.microsoft.com/office/drawing/2014/main" id="{78714F01-EF13-4740-80D6-B9AC61AA3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96" y="2717217"/>
            <a:ext cx="2969645" cy="4556310"/>
          </a:xfrm>
          <a:prstGeom prst="rect">
            <a:avLst/>
          </a:prstGeom>
        </p:spPr>
      </p:pic>
      <p:pic>
        <p:nvPicPr>
          <p:cNvPr id="5" name="그림 4" descr="앉아있는, 물, 젖은, 비이(가) 표시된 사진&#10;&#10;자동 생성된 설명">
            <a:extLst>
              <a:ext uri="{FF2B5EF4-FFF2-40B4-BE49-F238E27FC236}">
                <a16:creationId xmlns:a16="http://schemas.microsoft.com/office/drawing/2014/main" id="{B668C6A6-2891-48DD-BEA7-455D9A079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48" y="2710877"/>
            <a:ext cx="4303163" cy="45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7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결과 이미지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016700" y="1228400"/>
            <a:ext cx="6660000" cy="720000"/>
          </a:xfrm>
        </p:spPr>
        <p:txBody>
          <a:bodyPr/>
          <a:lstStyle/>
          <a:p>
            <a:r>
              <a:rPr lang="ko-KR" altLang="en-US" sz="2800" dirty="0"/>
              <a:t>완성된 결과물의 이미지 및 작동 구현</a:t>
            </a:r>
            <a:endParaRPr lang="en-US" altLang="ko-KR" sz="2800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1A87752-CC36-4A66-8466-7A11792333F7}"/>
              </a:ext>
            </a:extLst>
          </p:cNvPr>
          <p:cNvSpPr txBox="1">
            <a:spLocks/>
          </p:cNvSpPr>
          <p:nvPr/>
        </p:nvSpPr>
        <p:spPr>
          <a:xfrm>
            <a:off x="391803" y="2196455"/>
            <a:ext cx="9898600" cy="2736304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ko-KR" altLang="en-US" dirty="0"/>
              <a:t>화장실 내부로 사람이 </a:t>
            </a:r>
            <a:r>
              <a:rPr lang="en-US" altLang="ko-KR" dirty="0"/>
              <a:t>3</a:t>
            </a:r>
            <a:r>
              <a:rPr lang="ko-KR" altLang="en-US" dirty="0"/>
              <a:t>명 들어갔을 때</a:t>
            </a:r>
          </a:p>
        </p:txBody>
      </p:sp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11AC1A5A-2E2A-47FC-BA3A-0A894CAB3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8" y="2700511"/>
            <a:ext cx="3672408" cy="470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5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결과 이미지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016700" y="1228400"/>
            <a:ext cx="6660000" cy="720000"/>
          </a:xfrm>
        </p:spPr>
        <p:txBody>
          <a:bodyPr/>
          <a:lstStyle/>
          <a:p>
            <a:r>
              <a:rPr lang="ko-KR" altLang="en-US" sz="2800" dirty="0"/>
              <a:t>완성된 결과물의 이미지 및 작동 구현</a:t>
            </a:r>
            <a:endParaRPr lang="en-US" altLang="ko-KR" sz="2800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1A87752-CC36-4A66-8466-7A11792333F7}"/>
              </a:ext>
            </a:extLst>
          </p:cNvPr>
          <p:cNvSpPr txBox="1">
            <a:spLocks/>
          </p:cNvSpPr>
          <p:nvPr/>
        </p:nvSpPr>
        <p:spPr>
          <a:xfrm>
            <a:off x="391803" y="2196455"/>
            <a:ext cx="9898600" cy="2736304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ko-KR" altLang="en-US" dirty="0" err="1"/>
              <a:t>대변기</a:t>
            </a:r>
            <a:r>
              <a:rPr lang="ko-KR" altLang="en-US" dirty="0"/>
              <a:t> 칸 모두 사용 중 일 때</a:t>
            </a:r>
          </a:p>
        </p:txBody>
      </p:sp>
      <p:pic>
        <p:nvPicPr>
          <p:cNvPr id="4" name="그림 3" descr="조각, 쥐고있는, 쌍, 테이블이(가) 표시된 사진&#10;&#10;자동 생성된 설명">
            <a:extLst>
              <a:ext uri="{FF2B5EF4-FFF2-40B4-BE49-F238E27FC236}">
                <a16:creationId xmlns:a16="http://schemas.microsoft.com/office/drawing/2014/main" id="{F68A3ABC-C465-4666-95F1-D3F76C42C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8" y="2628503"/>
            <a:ext cx="3710658" cy="4824535"/>
          </a:xfrm>
          <a:prstGeom prst="rect">
            <a:avLst/>
          </a:prstGeom>
        </p:spPr>
      </p:pic>
      <p:pic>
        <p:nvPicPr>
          <p:cNvPr id="7" name="그림 6" descr="전자기기, 회로, 테이블이(가) 표시된 사진&#10;&#10;자동 생성된 설명">
            <a:extLst>
              <a:ext uri="{FF2B5EF4-FFF2-40B4-BE49-F238E27FC236}">
                <a16:creationId xmlns:a16="http://schemas.microsoft.com/office/drawing/2014/main" id="{7012D792-460B-4444-B9A3-C8FD45ACC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47" y="2628503"/>
            <a:ext cx="3225640" cy="48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6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결과 이미지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016700" y="1228400"/>
            <a:ext cx="6660000" cy="720000"/>
          </a:xfrm>
        </p:spPr>
        <p:txBody>
          <a:bodyPr/>
          <a:lstStyle/>
          <a:p>
            <a:r>
              <a:rPr lang="ko-KR" altLang="en-US" sz="2800" dirty="0"/>
              <a:t>완성된 결과물의 이미지 및 작동 구현</a:t>
            </a:r>
            <a:endParaRPr lang="en-US" altLang="ko-KR" sz="2800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1A87752-CC36-4A66-8466-7A11792333F7}"/>
              </a:ext>
            </a:extLst>
          </p:cNvPr>
          <p:cNvSpPr txBox="1">
            <a:spLocks/>
          </p:cNvSpPr>
          <p:nvPr/>
        </p:nvSpPr>
        <p:spPr>
          <a:xfrm>
            <a:off x="391803" y="2196455"/>
            <a:ext cx="9898600" cy="2736304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ko-KR" altLang="en-US" dirty="0"/>
              <a:t>조명이 망가져서 안 켜진 것을 가정</a:t>
            </a:r>
            <a:r>
              <a:rPr lang="en-US" altLang="ko-KR" dirty="0"/>
              <a:t>(GPIO 0</a:t>
            </a:r>
            <a:r>
              <a:rPr lang="ko-KR" altLang="en-US" dirty="0"/>
              <a:t>번을 눌렀을 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 descr="사람, 물, 쥐고있는, 남자이(가) 표시된 사진&#10;&#10;자동 생성된 설명">
            <a:extLst>
              <a:ext uri="{FF2B5EF4-FFF2-40B4-BE49-F238E27FC236}">
                <a16:creationId xmlns:a16="http://schemas.microsoft.com/office/drawing/2014/main" id="{56AF0DBF-0001-4FE8-8CF3-FADEF05CA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0" y="2628503"/>
            <a:ext cx="4217360" cy="4752528"/>
          </a:xfrm>
          <a:prstGeom prst="rect">
            <a:avLst/>
          </a:prstGeom>
        </p:spPr>
      </p:pic>
      <p:pic>
        <p:nvPicPr>
          <p:cNvPr id="7" name="그림 6" descr="실내, 회로, 테이블이(가) 표시된 사진&#10;&#10;자동 생성된 설명">
            <a:extLst>
              <a:ext uri="{FF2B5EF4-FFF2-40B4-BE49-F238E27FC236}">
                <a16:creationId xmlns:a16="http://schemas.microsoft.com/office/drawing/2014/main" id="{F5ECFCC1-2AB8-49E7-85EF-C5C05488E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40" y="2628503"/>
            <a:ext cx="2984172" cy="475905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5B362B9-C866-4543-9BAC-9AE6C5483F9B}"/>
              </a:ext>
            </a:extLst>
          </p:cNvPr>
          <p:cNvSpPr/>
          <p:nvPr/>
        </p:nvSpPr>
        <p:spPr>
          <a:xfrm>
            <a:off x="7074892" y="3204567"/>
            <a:ext cx="890224" cy="8562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535695-D4E1-4E5F-B080-BBE2C118CA76}"/>
              </a:ext>
            </a:extLst>
          </p:cNvPr>
          <p:cNvCxnSpPr>
            <a:stCxn id="8" idx="6"/>
          </p:cNvCxnSpPr>
          <p:nvPr/>
        </p:nvCxnSpPr>
        <p:spPr>
          <a:xfrm>
            <a:off x="7965116" y="3632667"/>
            <a:ext cx="621944" cy="147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3B7E4BBD-6363-43C9-B5EF-338BEA135D8F}"/>
              </a:ext>
            </a:extLst>
          </p:cNvPr>
          <p:cNvSpPr txBox="1">
            <a:spLocks/>
          </p:cNvSpPr>
          <p:nvPr/>
        </p:nvSpPr>
        <p:spPr>
          <a:xfrm>
            <a:off x="8587059" y="3632667"/>
            <a:ext cx="1703343" cy="1660132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r>
              <a:rPr lang="ko-KR" altLang="en-US" dirty="0"/>
              <a:t>빨간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42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CD3D2EA-2E77-4A1F-BA59-FD006B5E1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14" y="2007732"/>
            <a:ext cx="3687518" cy="5157275"/>
          </a:xfrm>
          <a:prstGeom prst="rect">
            <a:avLst/>
          </a:prstGeom>
        </p:spPr>
      </p:pic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구현 코드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016700" y="1228400"/>
            <a:ext cx="6660000" cy="720000"/>
          </a:xfrm>
        </p:spPr>
        <p:txBody>
          <a:bodyPr/>
          <a:lstStyle/>
          <a:p>
            <a:pPr indent="0"/>
            <a:r>
              <a:rPr lang="en-US" altLang="ko-KR" sz="2400" dirty="0"/>
              <a:t>OLED</a:t>
            </a:r>
            <a:r>
              <a:rPr lang="ko-KR" altLang="en-US" sz="2400" dirty="0"/>
              <a:t>와 </a:t>
            </a:r>
            <a:r>
              <a:rPr lang="en-US" altLang="ko-KR" sz="2400" dirty="0"/>
              <a:t>APDS9960</a:t>
            </a:r>
            <a:r>
              <a:rPr lang="ko-KR" altLang="en-US" sz="2400" dirty="0"/>
              <a:t>센서가 있는 보드의 코드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0F0097C-3EBA-4198-A484-A4C6A8714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" y="2006269"/>
            <a:ext cx="3179146" cy="493207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9C56595-EA2B-4A8D-8026-E2C50A171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39" y="2072956"/>
            <a:ext cx="3830211" cy="47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6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프로젝트성과보고서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D3488"/>
      </a:hlink>
      <a:folHlink>
        <a:srgbClr val="0D3488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336</Words>
  <Application>Microsoft Office PowerPoint</Application>
  <PresentationFormat>사용자 지정</PresentationFormat>
  <Paragraphs>73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나눔고딕</vt:lpstr>
      <vt:lpstr>나눔명조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네이버 한글한글 아름답게</dc:creator>
  <cp:lastModifiedBy>기덕 김</cp:lastModifiedBy>
  <cp:revision>138</cp:revision>
  <dcterms:created xsi:type="dcterms:W3CDTF">2012-01-17T15:56:01Z</dcterms:created>
  <dcterms:modified xsi:type="dcterms:W3CDTF">2019-12-17T18:35:05Z</dcterms:modified>
</cp:coreProperties>
</file>